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7" r:id="rId2"/>
    <p:sldMasterId id="2147483707" r:id="rId3"/>
  </p:sldMasterIdLst>
  <p:notesMasterIdLst>
    <p:notesMasterId r:id="rId24"/>
  </p:notesMasterIdLst>
  <p:handoutMasterIdLst>
    <p:handoutMasterId r:id="rId25"/>
  </p:handoutMasterIdLst>
  <p:sldIdLst>
    <p:sldId id="257" r:id="rId4"/>
    <p:sldId id="259" r:id="rId5"/>
    <p:sldId id="282" r:id="rId6"/>
    <p:sldId id="266" r:id="rId7"/>
    <p:sldId id="264" r:id="rId8"/>
    <p:sldId id="284" r:id="rId9"/>
    <p:sldId id="260" r:id="rId10"/>
    <p:sldId id="348" r:id="rId11"/>
    <p:sldId id="347" r:id="rId12"/>
    <p:sldId id="349" r:id="rId13"/>
    <p:sldId id="261" r:id="rId14"/>
    <p:sldId id="271" r:id="rId15"/>
    <p:sldId id="262" r:id="rId16"/>
    <p:sldId id="273" r:id="rId17"/>
    <p:sldId id="272" r:id="rId18"/>
    <p:sldId id="280" r:id="rId19"/>
    <p:sldId id="263" r:id="rId20"/>
    <p:sldId id="278" r:id="rId21"/>
    <p:sldId id="276" r:id="rId22"/>
    <p:sldId id="283" r:id="rId2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6D8"/>
    <a:srgbClr val="1C4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A0D01A7-C31B-4AC8-8D4B-752CC72836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AE7055-0C3A-40C6-B52D-3C1E9FD18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1B106-A3CD-4425-9245-910C759566CA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D60052-8CEC-45D5-A244-9ADBE83E6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1850AF-80B1-4407-B698-430EAABDC9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34B0F-23FD-45E6-BC97-42199E7EC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191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BCB5CCC-2AF4-4750-940C-1D9BFD50EE4A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26E5102C-B5D4-43E5-AF16-3760D6DF51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322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3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5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504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24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88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69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4BFA2-F7B1-499A-A0B7-FC15F9227E6B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53FEE-A315-4C3A-A34C-E769B602E5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40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0ECBE-784B-4FC1-A99A-3EE8854DA3C6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8618D-FDE6-4A7E-96BE-305A143306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62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94398-CA28-4830-A6FB-EFA15DE935B5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345842-DE51-45A1-8AE9-F5019D2F46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91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1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4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6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7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75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40"/>
          </a:xfrm>
          <a:prstGeom prst="rect">
            <a:avLst/>
          </a:prstGeom>
        </p:spPr>
        <p:txBody>
          <a:bodyPr lIns="72545" tIns="36273" rIns="72545" bIns="36273" anchor="b"/>
          <a:lstStyle>
            <a:lvl1pPr algn="l">
              <a:defRPr sz="2533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lIns="72545" tIns="36273" rIns="72545" bIns="36273"/>
          <a:lstStyle>
            <a:lvl1pPr marL="0" indent="0">
              <a:buNone/>
              <a:defRPr sz="3867"/>
            </a:lvl1pPr>
            <a:lvl2pPr marL="565374" indent="0">
              <a:buNone/>
              <a:defRPr sz="3467"/>
            </a:lvl2pPr>
            <a:lvl3pPr marL="1130746" indent="0">
              <a:buNone/>
              <a:defRPr sz="2933"/>
            </a:lvl3pPr>
            <a:lvl4pPr marL="1696120" indent="0">
              <a:buNone/>
              <a:defRPr sz="2533"/>
            </a:lvl4pPr>
            <a:lvl5pPr marL="2261495" indent="0">
              <a:buNone/>
              <a:defRPr sz="2533"/>
            </a:lvl5pPr>
            <a:lvl6pPr marL="2826868" indent="0">
              <a:buNone/>
              <a:defRPr sz="2533"/>
            </a:lvl6pPr>
            <a:lvl7pPr marL="3392245" indent="0">
              <a:buNone/>
              <a:defRPr sz="2533"/>
            </a:lvl7pPr>
            <a:lvl8pPr marL="3957618" indent="0">
              <a:buNone/>
              <a:defRPr sz="2533"/>
            </a:lvl8pPr>
            <a:lvl9pPr marL="4522991" indent="0">
              <a:buNone/>
              <a:defRPr sz="2533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6"/>
            <a:ext cx="7315200" cy="804860"/>
          </a:xfrm>
          <a:prstGeom prst="rect">
            <a:avLst/>
          </a:prstGeom>
        </p:spPr>
        <p:txBody>
          <a:bodyPr lIns="72545" tIns="36273" rIns="72545" bIns="36273"/>
          <a:lstStyle>
            <a:lvl1pPr marL="0" indent="0">
              <a:buNone/>
              <a:defRPr sz="1733"/>
            </a:lvl1pPr>
            <a:lvl2pPr marL="565374" indent="0">
              <a:buNone/>
              <a:defRPr sz="1467"/>
            </a:lvl2pPr>
            <a:lvl3pPr marL="1130746" indent="0">
              <a:buNone/>
              <a:defRPr sz="1333"/>
            </a:lvl3pPr>
            <a:lvl4pPr marL="1696120" indent="0">
              <a:buNone/>
              <a:defRPr sz="1067"/>
            </a:lvl4pPr>
            <a:lvl5pPr marL="2261495" indent="0">
              <a:buNone/>
              <a:defRPr sz="1067"/>
            </a:lvl5pPr>
            <a:lvl6pPr marL="2826868" indent="0">
              <a:buNone/>
              <a:defRPr sz="1067"/>
            </a:lvl6pPr>
            <a:lvl7pPr marL="3392245" indent="0">
              <a:buNone/>
              <a:defRPr sz="1067"/>
            </a:lvl7pPr>
            <a:lvl8pPr marL="3957618" indent="0">
              <a:buNone/>
              <a:defRPr sz="1067"/>
            </a:lvl8pPr>
            <a:lvl9pPr marL="4522991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89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895" y="116419"/>
            <a:ext cx="10942228" cy="648607"/>
          </a:xfrm>
          <a:prstGeom prst="rect">
            <a:avLst/>
          </a:prstGeom>
        </p:spPr>
        <p:txBody>
          <a:bodyPr lIns="72545" tIns="36273" rIns="72545" bIns="3627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895" y="981227"/>
            <a:ext cx="10942228" cy="5373309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6416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96162-A4BD-4FB2-9321-D2F498D1EE7F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A55DB-F8BB-4C76-AEB3-5F2C7011E9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14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2851" y="115896"/>
            <a:ext cx="2734733" cy="6238875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425" y="115896"/>
            <a:ext cx="8005233" cy="6238875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3255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58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17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73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1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45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40"/>
          </a:xfrm>
          <a:prstGeom prst="rect">
            <a:avLst/>
          </a:prstGeom>
        </p:spPr>
        <p:txBody>
          <a:bodyPr lIns="72545" tIns="36273" rIns="72545" bIns="36273" anchor="b"/>
          <a:lstStyle>
            <a:lvl1pPr algn="l">
              <a:defRPr sz="2533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lIns="72545" tIns="36273" rIns="72545" bIns="36273"/>
          <a:lstStyle>
            <a:lvl1pPr marL="0" indent="0">
              <a:buNone/>
              <a:defRPr sz="3867"/>
            </a:lvl1pPr>
            <a:lvl2pPr marL="565374" indent="0">
              <a:buNone/>
              <a:defRPr sz="3467"/>
            </a:lvl2pPr>
            <a:lvl3pPr marL="1130746" indent="0">
              <a:buNone/>
              <a:defRPr sz="2933"/>
            </a:lvl3pPr>
            <a:lvl4pPr marL="1696120" indent="0">
              <a:buNone/>
              <a:defRPr sz="2533"/>
            </a:lvl4pPr>
            <a:lvl5pPr marL="2261495" indent="0">
              <a:buNone/>
              <a:defRPr sz="2533"/>
            </a:lvl5pPr>
            <a:lvl6pPr marL="2826868" indent="0">
              <a:buNone/>
              <a:defRPr sz="2533"/>
            </a:lvl6pPr>
            <a:lvl7pPr marL="3392245" indent="0">
              <a:buNone/>
              <a:defRPr sz="2533"/>
            </a:lvl7pPr>
            <a:lvl8pPr marL="3957618" indent="0">
              <a:buNone/>
              <a:defRPr sz="2533"/>
            </a:lvl8pPr>
            <a:lvl9pPr marL="4522991" indent="0">
              <a:buNone/>
              <a:defRPr sz="2533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6"/>
            <a:ext cx="7315200" cy="804860"/>
          </a:xfrm>
          <a:prstGeom prst="rect">
            <a:avLst/>
          </a:prstGeom>
        </p:spPr>
        <p:txBody>
          <a:bodyPr lIns="72545" tIns="36273" rIns="72545" bIns="36273"/>
          <a:lstStyle>
            <a:lvl1pPr marL="0" indent="0">
              <a:buNone/>
              <a:defRPr sz="1733"/>
            </a:lvl1pPr>
            <a:lvl2pPr marL="565374" indent="0">
              <a:buNone/>
              <a:defRPr sz="1467"/>
            </a:lvl2pPr>
            <a:lvl3pPr marL="1130746" indent="0">
              <a:buNone/>
              <a:defRPr sz="1333"/>
            </a:lvl3pPr>
            <a:lvl4pPr marL="1696120" indent="0">
              <a:buNone/>
              <a:defRPr sz="1067"/>
            </a:lvl4pPr>
            <a:lvl5pPr marL="2261495" indent="0">
              <a:buNone/>
              <a:defRPr sz="1067"/>
            </a:lvl5pPr>
            <a:lvl6pPr marL="2826868" indent="0">
              <a:buNone/>
              <a:defRPr sz="1067"/>
            </a:lvl6pPr>
            <a:lvl7pPr marL="3392245" indent="0">
              <a:buNone/>
              <a:defRPr sz="1067"/>
            </a:lvl7pPr>
            <a:lvl8pPr marL="3957618" indent="0">
              <a:buNone/>
              <a:defRPr sz="1067"/>
            </a:lvl8pPr>
            <a:lvl9pPr marL="4522991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416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895" y="116419"/>
            <a:ext cx="10942228" cy="648607"/>
          </a:xfrm>
          <a:prstGeom prst="rect">
            <a:avLst/>
          </a:prstGeom>
        </p:spPr>
        <p:txBody>
          <a:bodyPr lIns="72545" tIns="36273" rIns="72545" bIns="3627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895" y="981227"/>
            <a:ext cx="10942228" cy="5373309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431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2851" y="115896"/>
            <a:ext cx="2734733" cy="6238875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425" y="115896"/>
            <a:ext cx="8005233" cy="6238875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779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93DEF-7D5B-4925-8484-CE30531DCDDD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6215D-B9D9-499B-A1AF-F3895A48A1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21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D3DF7-4850-48DE-972C-9D03AA05BE20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1474B-729F-451A-987B-A75AFDC096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1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EBE320-408D-401A-9E41-B8599A856669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4499C-394C-4B8D-BC0A-F12198D9D2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99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874D0-853F-4736-9AB9-108B3163EB7E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7D4D9-6EEF-44B9-BC6D-8AD356EB58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36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433BC-6486-41DE-977C-8030CCC61116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61436-0B17-4DA7-8B39-A7E33EE52C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8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B2150-9D3E-4636-BDF6-7746A18BAB3B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2DD4C-CD7C-478F-9C32-70CD24F1A5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47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F54DB-0895-4424-8859-330C925DE0AF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214CB-5F33-4D72-ACE4-C5DA30DA73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2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30A8F769-CEF5-4894-A661-602D16F7AECF}" type="datetimeFigureOut">
              <a:rPr lang="zh-CN" altLang="en-US"/>
              <a:pPr>
                <a:defRPr/>
              </a:pPr>
              <a:t>2019/7/13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CB0A8459-2DDB-47F0-AFCD-238B9C9CCB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1"/>
            <a:ext cx="12191239" cy="6857572"/>
          </a:xfrm>
          <a:prstGeom prst="rect">
            <a:avLst/>
          </a:prstGeom>
        </p:spPr>
      </p:pic>
      <p:sp>
        <p:nvSpPr>
          <p:cNvPr id="10" name="直接连接符 10"/>
          <p:cNvSpPr>
            <a:spLocks noChangeShapeType="1"/>
          </p:cNvSpPr>
          <p:nvPr userDrawn="1"/>
        </p:nvSpPr>
        <p:spPr bwMode="auto">
          <a:xfrm>
            <a:off x="2" y="885488"/>
            <a:ext cx="10763621" cy="0"/>
          </a:xfrm>
          <a:prstGeom prst="line">
            <a:avLst/>
          </a:prstGeom>
          <a:noFill/>
          <a:ln w="12700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6" tIns="45708" rIns="91416" bIns="45708"/>
          <a:lstStyle/>
          <a:p>
            <a:endParaRPr lang="zh-CN" altLang="en-US"/>
          </a:p>
        </p:txBody>
      </p:sp>
      <p:sp>
        <p:nvSpPr>
          <p:cNvPr id="18" name="矩形 7"/>
          <p:cNvSpPr>
            <a:spLocks noChangeArrowheads="1"/>
          </p:cNvSpPr>
          <p:nvPr userDrawn="1"/>
        </p:nvSpPr>
        <p:spPr bwMode="auto">
          <a:xfrm>
            <a:off x="0" y="6445251"/>
            <a:ext cx="1219200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" name="Freeform 40"/>
          <p:cNvSpPr>
            <a:spLocks noEditPoints="1"/>
          </p:cNvSpPr>
          <p:nvPr userDrawn="1"/>
        </p:nvSpPr>
        <p:spPr bwMode="auto">
          <a:xfrm>
            <a:off x="210931" y="118532"/>
            <a:ext cx="460447" cy="659245"/>
          </a:xfrm>
          <a:custGeom>
            <a:avLst/>
            <a:gdLst>
              <a:gd name="T0" fmla="*/ 173 w 579"/>
              <a:gd name="T1" fmla="*/ 818 h 857"/>
              <a:gd name="T2" fmla="*/ 551 w 579"/>
              <a:gd name="T3" fmla="*/ 818 h 857"/>
              <a:gd name="T4" fmla="*/ 571 w 579"/>
              <a:gd name="T5" fmla="*/ 838 h 857"/>
              <a:gd name="T6" fmla="*/ 551 w 579"/>
              <a:gd name="T7" fmla="*/ 857 h 857"/>
              <a:gd name="T8" fmla="*/ 173 w 579"/>
              <a:gd name="T9" fmla="*/ 857 h 857"/>
              <a:gd name="T10" fmla="*/ 153 w 579"/>
              <a:gd name="T11" fmla="*/ 838 h 857"/>
              <a:gd name="T12" fmla="*/ 173 w 579"/>
              <a:gd name="T13" fmla="*/ 818 h 857"/>
              <a:gd name="T14" fmla="*/ 181 w 579"/>
              <a:gd name="T15" fmla="*/ 632 h 857"/>
              <a:gd name="T16" fmla="*/ 389 w 579"/>
              <a:gd name="T17" fmla="*/ 290 h 857"/>
              <a:gd name="T18" fmla="*/ 462 w 579"/>
              <a:gd name="T19" fmla="*/ 334 h 857"/>
              <a:gd name="T20" fmla="*/ 255 w 579"/>
              <a:gd name="T21" fmla="*/ 676 h 857"/>
              <a:gd name="T22" fmla="*/ 181 w 579"/>
              <a:gd name="T23" fmla="*/ 632 h 857"/>
              <a:gd name="T24" fmla="*/ 35 w 579"/>
              <a:gd name="T25" fmla="*/ 543 h 857"/>
              <a:gd name="T26" fmla="*/ 243 w 579"/>
              <a:gd name="T27" fmla="*/ 201 h 857"/>
              <a:gd name="T28" fmla="*/ 316 w 579"/>
              <a:gd name="T29" fmla="*/ 245 h 857"/>
              <a:gd name="T30" fmla="*/ 108 w 579"/>
              <a:gd name="T31" fmla="*/ 587 h 857"/>
              <a:gd name="T32" fmla="*/ 35 w 579"/>
              <a:gd name="T33" fmla="*/ 543 h 857"/>
              <a:gd name="T34" fmla="*/ 2 w 579"/>
              <a:gd name="T35" fmla="*/ 820 h 857"/>
              <a:gd name="T36" fmla="*/ 22 w 579"/>
              <a:gd name="T37" fmla="*/ 650 h 857"/>
              <a:gd name="T38" fmla="*/ 165 w 579"/>
              <a:gd name="T39" fmla="*/ 736 h 857"/>
              <a:gd name="T40" fmla="*/ 24 w 579"/>
              <a:gd name="T41" fmla="*/ 833 h 857"/>
              <a:gd name="T42" fmla="*/ 2 w 579"/>
              <a:gd name="T43" fmla="*/ 820 h 857"/>
              <a:gd name="T44" fmla="*/ 299 w 579"/>
              <a:gd name="T45" fmla="*/ 106 h 857"/>
              <a:gd name="T46" fmla="*/ 269 w 579"/>
              <a:gd name="T47" fmla="*/ 156 h 857"/>
              <a:gd name="T48" fmla="*/ 488 w 579"/>
              <a:gd name="T49" fmla="*/ 289 h 857"/>
              <a:gd name="T50" fmla="*/ 519 w 579"/>
              <a:gd name="T51" fmla="*/ 239 h 857"/>
              <a:gd name="T52" fmla="*/ 299 w 579"/>
              <a:gd name="T53" fmla="*/ 106 h 857"/>
              <a:gd name="T54" fmla="*/ 346 w 579"/>
              <a:gd name="T55" fmla="*/ 30 h 857"/>
              <a:gd name="T56" fmla="*/ 412 w 579"/>
              <a:gd name="T57" fmla="*/ 14 h 857"/>
              <a:gd name="T58" fmla="*/ 549 w 579"/>
              <a:gd name="T59" fmla="*/ 97 h 857"/>
              <a:gd name="T60" fmla="*/ 566 w 579"/>
              <a:gd name="T61" fmla="*/ 163 h 857"/>
              <a:gd name="T62" fmla="*/ 547 w 579"/>
              <a:gd name="T63" fmla="*/ 194 h 857"/>
              <a:gd name="T64" fmla="*/ 327 w 579"/>
              <a:gd name="T65" fmla="*/ 61 h 857"/>
              <a:gd name="T66" fmla="*/ 346 w 579"/>
              <a:gd name="T67" fmla="*/ 30 h 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9" h="857">
                <a:moveTo>
                  <a:pt x="173" y="818"/>
                </a:moveTo>
                <a:lnTo>
                  <a:pt x="551" y="818"/>
                </a:lnTo>
                <a:cubicBezTo>
                  <a:pt x="562" y="818"/>
                  <a:pt x="571" y="827"/>
                  <a:pt x="571" y="838"/>
                </a:cubicBezTo>
                <a:cubicBezTo>
                  <a:pt x="571" y="849"/>
                  <a:pt x="562" y="857"/>
                  <a:pt x="551" y="857"/>
                </a:cubicBezTo>
                <a:lnTo>
                  <a:pt x="173" y="857"/>
                </a:lnTo>
                <a:cubicBezTo>
                  <a:pt x="162" y="857"/>
                  <a:pt x="153" y="849"/>
                  <a:pt x="153" y="838"/>
                </a:cubicBezTo>
                <a:cubicBezTo>
                  <a:pt x="153" y="827"/>
                  <a:pt x="162" y="818"/>
                  <a:pt x="173" y="818"/>
                </a:cubicBezTo>
                <a:close/>
                <a:moveTo>
                  <a:pt x="181" y="632"/>
                </a:moveTo>
                <a:lnTo>
                  <a:pt x="389" y="290"/>
                </a:lnTo>
                <a:lnTo>
                  <a:pt x="462" y="334"/>
                </a:lnTo>
                <a:lnTo>
                  <a:pt x="255" y="676"/>
                </a:lnTo>
                <a:lnTo>
                  <a:pt x="181" y="632"/>
                </a:lnTo>
                <a:close/>
                <a:moveTo>
                  <a:pt x="35" y="543"/>
                </a:moveTo>
                <a:lnTo>
                  <a:pt x="243" y="201"/>
                </a:lnTo>
                <a:lnTo>
                  <a:pt x="316" y="245"/>
                </a:lnTo>
                <a:lnTo>
                  <a:pt x="108" y="587"/>
                </a:lnTo>
                <a:lnTo>
                  <a:pt x="35" y="543"/>
                </a:lnTo>
                <a:close/>
                <a:moveTo>
                  <a:pt x="2" y="820"/>
                </a:moveTo>
                <a:lnTo>
                  <a:pt x="22" y="650"/>
                </a:lnTo>
                <a:lnTo>
                  <a:pt x="165" y="736"/>
                </a:lnTo>
                <a:lnTo>
                  <a:pt x="24" y="833"/>
                </a:lnTo>
                <a:cubicBezTo>
                  <a:pt x="9" y="844"/>
                  <a:pt x="0" y="838"/>
                  <a:pt x="2" y="820"/>
                </a:cubicBezTo>
                <a:close/>
                <a:moveTo>
                  <a:pt x="299" y="106"/>
                </a:moveTo>
                <a:lnTo>
                  <a:pt x="269" y="156"/>
                </a:lnTo>
                <a:lnTo>
                  <a:pt x="488" y="289"/>
                </a:lnTo>
                <a:lnTo>
                  <a:pt x="519" y="239"/>
                </a:lnTo>
                <a:lnTo>
                  <a:pt x="299" y="106"/>
                </a:lnTo>
                <a:close/>
                <a:moveTo>
                  <a:pt x="346" y="30"/>
                </a:moveTo>
                <a:cubicBezTo>
                  <a:pt x="360" y="7"/>
                  <a:pt x="390" y="0"/>
                  <a:pt x="412" y="14"/>
                </a:cubicBezTo>
                <a:lnTo>
                  <a:pt x="549" y="97"/>
                </a:lnTo>
                <a:cubicBezTo>
                  <a:pt x="572" y="110"/>
                  <a:pt x="579" y="140"/>
                  <a:pt x="566" y="163"/>
                </a:cubicBezTo>
                <a:lnTo>
                  <a:pt x="547" y="194"/>
                </a:lnTo>
                <a:lnTo>
                  <a:pt x="327" y="61"/>
                </a:lnTo>
                <a:lnTo>
                  <a:pt x="346" y="3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91416" tIns="45708" rIns="91416" bIns="45708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047AED-4C72-44B9-83B8-BAB5C8273A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080" y="263428"/>
            <a:ext cx="1890989" cy="5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0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5pPr>
      <a:lvl6pPr marL="565374" algn="l" rtl="0" fontAlgn="base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6pPr>
      <a:lvl7pPr marL="1130746" algn="l" rtl="0" fontAlgn="base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7pPr>
      <a:lvl8pPr marL="1696120" algn="l" rtl="0" fontAlgn="base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8pPr>
      <a:lvl9pPr marL="2261495" algn="l" rtl="0" fontAlgn="base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9pPr>
    </p:titleStyle>
    <p:bodyStyle>
      <a:lvl1pPr marL="223340" indent="-2233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533" b="1">
          <a:solidFill>
            <a:schemeClr val="tx1"/>
          </a:solidFill>
          <a:latin typeface="+mn-lt"/>
          <a:ea typeface="+mn-ea"/>
          <a:cs typeface="+mn-cs"/>
        </a:defRPr>
      </a:lvl1pPr>
      <a:lvl2pPr marL="668342" indent="-2233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06627" indent="-21494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867">
          <a:solidFill>
            <a:schemeClr val="tx1"/>
          </a:solidFill>
          <a:latin typeface="+mn-lt"/>
          <a:ea typeface="+mn-ea"/>
          <a:cs typeface="+mn-cs"/>
        </a:defRPr>
      </a:lvl3pPr>
      <a:lvl4pPr marL="1551631" indent="-2233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733">
          <a:solidFill>
            <a:schemeClr val="tx1"/>
          </a:solidFill>
          <a:latin typeface="+mn-lt"/>
          <a:ea typeface="+mn-ea"/>
          <a:cs typeface="+mn-cs"/>
        </a:defRPr>
      </a:lvl4pPr>
      <a:lvl5pPr marL="2001670" indent="-22670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67">
          <a:solidFill>
            <a:schemeClr val="tx1"/>
          </a:solidFill>
          <a:latin typeface="+mn-lt"/>
          <a:ea typeface="+mn-ea"/>
          <a:cs typeface="+mn-cs"/>
        </a:defRPr>
      </a:lvl5pPr>
      <a:lvl6pPr marL="2567740" indent="-22772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67">
          <a:solidFill>
            <a:schemeClr val="tx1"/>
          </a:solidFill>
          <a:latin typeface="+mn-lt"/>
          <a:ea typeface="+mn-ea"/>
          <a:cs typeface="+mn-cs"/>
        </a:defRPr>
      </a:lvl6pPr>
      <a:lvl7pPr marL="3133115" indent="-22772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67">
          <a:solidFill>
            <a:schemeClr val="tx1"/>
          </a:solidFill>
          <a:latin typeface="+mn-lt"/>
          <a:ea typeface="+mn-ea"/>
          <a:cs typeface="+mn-cs"/>
        </a:defRPr>
      </a:lvl7pPr>
      <a:lvl8pPr marL="3698490" indent="-22772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67">
          <a:solidFill>
            <a:schemeClr val="tx1"/>
          </a:solidFill>
          <a:latin typeface="+mn-lt"/>
          <a:ea typeface="+mn-ea"/>
          <a:cs typeface="+mn-cs"/>
        </a:defRPr>
      </a:lvl8pPr>
      <a:lvl9pPr marL="4263861" indent="-22772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67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1pPr>
      <a:lvl2pPr marL="565374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2pPr>
      <a:lvl3pPr marL="1130746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696120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261495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26868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392245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57618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522991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1"/>
            <a:ext cx="12191239" cy="6857572"/>
          </a:xfrm>
          <a:prstGeom prst="rect">
            <a:avLst/>
          </a:prstGeom>
        </p:spPr>
      </p:pic>
      <p:sp>
        <p:nvSpPr>
          <p:cNvPr id="9" name="TextBox 6"/>
          <p:cNvSpPr>
            <a:spLocks noChangeArrowheads="1"/>
          </p:cNvSpPr>
          <p:nvPr userDrawn="1"/>
        </p:nvSpPr>
        <p:spPr bwMode="auto">
          <a:xfrm>
            <a:off x="10920080" y="474009"/>
            <a:ext cx="1234753" cy="36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>
            <a:spAutoFit/>
          </a:bodyPr>
          <a:lstStyle/>
          <a:p>
            <a:r>
              <a:rPr lang="zh-CN" altLang="zh-CN" dirty="0">
                <a:solidFill>
                  <a:srgbClr val="0070C0"/>
                </a:solidFill>
                <a:latin typeface="Microsoft JhengHei" pitchFamily="34" charset="-120"/>
                <a:ea typeface="楷体" pitchFamily="49" charset="-122"/>
                <a:sym typeface="经典繁仿黑" pitchFamily="1" charset="-122"/>
              </a:rPr>
              <a:t>LOGO</a:t>
            </a:r>
          </a:p>
        </p:txBody>
      </p:sp>
      <p:sp>
        <p:nvSpPr>
          <p:cNvPr id="10" name="直接连接符 10"/>
          <p:cNvSpPr>
            <a:spLocks noChangeShapeType="1"/>
          </p:cNvSpPr>
          <p:nvPr userDrawn="1"/>
        </p:nvSpPr>
        <p:spPr bwMode="auto">
          <a:xfrm>
            <a:off x="2" y="885488"/>
            <a:ext cx="10763621" cy="0"/>
          </a:xfrm>
          <a:prstGeom prst="line">
            <a:avLst/>
          </a:prstGeom>
          <a:noFill/>
          <a:ln w="12700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6" tIns="45708" rIns="91416" bIns="45708"/>
          <a:lstStyle/>
          <a:p>
            <a:endParaRPr lang="zh-CN" altLang="en-US"/>
          </a:p>
        </p:txBody>
      </p:sp>
      <p:sp>
        <p:nvSpPr>
          <p:cNvPr id="11" name="直接连接符 11"/>
          <p:cNvSpPr>
            <a:spLocks noChangeShapeType="1"/>
          </p:cNvSpPr>
          <p:nvPr userDrawn="1"/>
        </p:nvSpPr>
        <p:spPr bwMode="auto">
          <a:xfrm flipV="1">
            <a:off x="10763621" y="453688"/>
            <a:ext cx="0" cy="431800"/>
          </a:xfrm>
          <a:prstGeom prst="line">
            <a:avLst/>
          </a:prstGeom>
          <a:noFill/>
          <a:ln w="38100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6" tIns="45708" rIns="91416" bIns="45708"/>
          <a:lstStyle/>
          <a:p>
            <a:endParaRPr lang="zh-CN" altLang="en-US"/>
          </a:p>
        </p:txBody>
      </p:sp>
      <p:sp>
        <p:nvSpPr>
          <p:cNvPr id="12" name="直接连接符 12"/>
          <p:cNvSpPr>
            <a:spLocks noChangeShapeType="1"/>
          </p:cNvSpPr>
          <p:nvPr userDrawn="1"/>
        </p:nvSpPr>
        <p:spPr bwMode="auto">
          <a:xfrm flipV="1">
            <a:off x="10868059" y="596564"/>
            <a:ext cx="0" cy="288925"/>
          </a:xfrm>
          <a:prstGeom prst="line">
            <a:avLst/>
          </a:prstGeom>
          <a:noFill/>
          <a:ln w="38100" cap="flat" cmpd="sng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6" tIns="45708" rIns="91416" bIns="45708"/>
          <a:lstStyle/>
          <a:p>
            <a:endParaRPr lang="zh-CN" altLang="en-US"/>
          </a:p>
        </p:txBody>
      </p:sp>
      <p:sp>
        <p:nvSpPr>
          <p:cNvPr id="18" name="矩形 7"/>
          <p:cNvSpPr>
            <a:spLocks noChangeArrowheads="1"/>
          </p:cNvSpPr>
          <p:nvPr userDrawn="1"/>
        </p:nvSpPr>
        <p:spPr bwMode="auto">
          <a:xfrm>
            <a:off x="0" y="6445251"/>
            <a:ext cx="1219200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9" name="矩形 8"/>
          <p:cNvSpPr>
            <a:spLocks noChangeArrowheads="1"/>
          </p:cNvSpPr>
          <p:nvPr userDrawn="1"/>
        </p:nvSpPr>
        <p:spPr bwMode="auto">
          <a:xfrm>
            <a:off x="1" y="6445251"/>
            <a:ext cx="1062039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" name="Freeform 40"/>
          <p:cNvSpPr>
            <a:spLocks noEditPoints="1"/>
          </p:cNvSpPr>
          <p:nvPr userDrawn="1"/>
        </p:nvSpPr>
        <p:spPr bwMode="auto">
          <a:xfrm>
            <a:off x="210931" y="118532"/>
            <a:ext cx="460447" cy="659245"/>
          </a:xfrm>
          <a:custGeom>
            <a:avLst/>
            <a:gdLst>
              <a:gd name="T0" fmla="*/ 173 w 579"/>
              <a:gd name="T1" fmla="*/ 818 h 857"/>
              <a:gd name="T2" fmla="*/ 551 w 579"/>
              <a:gd name="T3" fmla="*/ 818 h 857"/>
              <a:gd name="T4" fmla="*/ 571 w 579"/>
              <a:gd name="T5" fmla="*/ 838 h 857"/>
              <a:gd name="T6" fmla="*/ 551 w 579"/>
              <a:gd name="T7" fmla="*/ 857 h 857"/>
              <a:gd name="T8" fmla="*/ 173 w 579"/>
              <a:gd name="T9" fmla="*/ 857 h 857"/>
              <a:gd name="T10" fmla="*/ 153 w 579"/>
              <a:gd name="T11" fmla="*/ 838 h 857"/>
              <a:gd name="T12" fmla="*/ 173 w 579"/>
              <a:gd name="T13" fmla="*/ 818 h 857"/>
              <a:gd name="T14" fmla="*/ 181 w 579"/>
              <a:gd name="T15" fmla="*/ 632 h 857"/>
              <a:gd name="T16" fmla="*/ 389 w 579"/>
              <a:gd name="T17" fmla="*/ 290 h 857"/>
              <a:gd name="T18" fmla="*/ 462 w 579"/>
              <a:gd name="T19" fmla="*/ 334 h 857"/>
              <a:gd name="T20" fmla="*/ 255 w 579"/>
              <a:gd name="T21" fmla="*/ 676 h 857"/>
              <a:gd name="T22" fmla="*/ 181 w 579"/>
              <a:gd name="T23" fmla="*/ 632 h 857"/>
              <a:gd name="T24" fmla="*/ 35 w 579"/>
              <a:gd name="T25" fmla="*/ 543 h 857"/>
              <a:gd name="T26" fmla="*/ 243 w 579"/>
              <a:gd name="T27" fmla="*/ 201 h 857"/>
              <a:gd name="T28" fmla="*/ 316 w 579"/>
              <a:gd name="T29" fmla="*/ 245 h 857"/>
              <a:gd name="T30" fmla="*/ 108 w 579"/>
              <a:gd name="T31" fmla="*/ 587 h 857"/>
              <a:gd name="T32" fmla="*/ 35 w 579"/>
              <a:gd name="T33" fmla="*/ 543 h 857"/>
              <a:gd name="T34" fmla="*/ 2 w 579"/>
              <a:gd name="T35" fmla="*/ 820 h 857"/>
              <a:gd name="T36" fmla="*/ 22 w 579"/>
              <a:gd name="T37" fmla="*/ 650 h 857"/>
              <a:gd name="T38" fmla="*/ 165 w 579"/>
              <a:gd name="T39" fmla="*/ 736 h 857"/>
              <a:gd name="T40" fmla="*/ 24 w 579"/>
              <a:gd name="T41" fmla="*/ 833 h 857"/>
              <a:gd name="T42" fmla="*/ 2 w 579"/>
              <a:gd name="T43" fmla="*/ 820 h 857"/>
              <a:gd name="T44" fmla="*/ 299 w 579"/>
              <a:gd name="T45" fmla="*/ 106 h 857"/>
              <a:gd name="T46" fmla="*/ 269 w 579"/>
              <a:gd name="T47" fmla="*/ 156 h 857"/>
              <a:gd name="T48" fmla="*/ 488 w 579"/>
              <a:gd name="T49" fmla="*/ 289 h 857"/>
              <a:gd name="T50" fmla="*/ 519 w 579"/>
              <a:gd name="T51" fmla="*/ 239 h 857"/>
              <a:gd name="T52" fmla="*/ 299 w 579"/>
              <a:gd name="T53" fmla="*/ 106 h 857"/>
              <a:gd name="T54" fmla="*/ 346 w 579"/>
              <a:gd name="T55" fmla="*/ 30 h 857"/>
              <a:gd name="T56" fmla="*/ 412 w 579"/>
              <a:gd name="T57" fmla="*/ 14 h 857"/>
              <a:gd name="T58" fmla="*/ 549 w 579"/>
              <a:gd name="T59" fmla="*/ 97 h 857"/>
              <a:gd name="T60" fmla="*/ 566 w 579"/>
              <a:gd name="T61" fmla="*/ 163 h 857"/>
              <a:gd name="T62" fmla="*/ 547 w 579"/>
              <a:gd name="T63" fmla="*/ 194 h 857"/>
              <a:gd name="T64" fmla="*/ 327 w 579"/>
              <a:gd name="T65" fmla="*/ 61 h 857"/>
              <a:gd name="T66" fmla="*/ 346 w 579"/>
              <a:gd name="T67" fmla="*/ 30 h 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9" h="857">
                <a:moveTo>
                  <a:pt x="173" y="818"/>
                </a:moveTo>
                <a:lnTo>
                  <a:pt x="551" y="818"/>
                </a:lnTo>
                <a:cubicBezTo>
                  <a:pt x="562" y="818"/>
                  <a:pt x="571" y="827"/>
                  <a:pt x="571" y="838"/>
                </a:cubicBezTo>
                <a:cubicBezTo>
                  <a:pt x="571" y="849"/>
                  <a:pt x="562" y="857"/>
                  <a:pt x="551" y="857"/>
                </a:cubicBezTo>
                <a:lnTo>
                  <a:pt x="173" y="857"/>
                </a:lnTo>
                <a:cubicBezTo>
                  <a:pt x="162" y="857"/>
                  <a:pt x="153" y="849"/>
                  <a:pt x="153" y="838"/>
                </a:cubicBezTo>
                <a:cubicBezTo>
                  <a:pt x="153" y="827"/>
                  <a:pt x="162" y="818"/>
                  <a:pt x="173" y="818"/>
                </a:cubicBezTo>
                <a:close/>
                <a:moveTo>
                  <a:pt x="181" y="632"/>
                </a:moveTo>
                <a:lnTo>
                  <a:pt x="389" y="290"/>
                </a:lnTo>
                <a:lnTo>
                  <a:pt x="462" y="334"/>
                </a:lnTo>
                <a:lnTo>
                  <a:pt x="255" y="676"/>
                </a:lnTo>
                <a:lnTo>
                  <a:pt x="181" y="632"/>
                </a:lnTo>
                <a:close/>
                <a:moveTo>
                  <a:pt x="35" y="543"/>
                </a:moveTo>
                <a:lnTo>
                  <a:pt x="243" y="201"/>
                </a:lnTo>
                <a:lnTo>
                  <a:pt x="316" y="245"/>
                </a:lnTo>
                <a:lnTo>
                  <a:pt x="108" y="587"/>
                </a:lnTo>
                <a:lnTo>
                  <a:pt x="35" y="543"/>
                </a:lnTo>
                <a:close/>
                <a:moveTo>
                  <a:pt x="2" y="820"/>
                </a:moveTo>
                <a:lnTo>
                  <a:pt x="22" y="650"/>
                </a:lnTo>
                <a:lnTo>
                  <a:pt x="165" y="736"/>
                </a:lnTo>
                <a:lnTo>
                  <a:pt x="24" y="833"/>
                </a:lnTo>
                <a:cubicBezTo>
                  <a:pt x="9" y="844"/>
                  <a:pt x="0" y="838"/>
                  <a:pt x="2" y="820"/>
                </a:cubicBezTo>
                <a:close/>
                <a:moveTo>
                  <a:pt x="299" y="106"/>
                </a:moveTo>
                <a:lnTo>
                  <a:pt x="269" y="156"/>
                </a:lnTo>
                <a:lnTo>
                  <a:pt x="488" y="289"/>
                </a:lnTo>
                <a:lnTo>
                  <a:pt x="519" y="239"/>
                </a:lnTo>
                <a:lnTo>
                  <a:pt x="299" y="106"/>
                </a:lnTo>
                <a:close/>
                <a:moveTo>
                  <a:pt x="346" y="30"/>
                </a:moveTo>
                <a:cubicBezTo>
                  <a:pt x="360" y="7"/>
                  <a:pt x="390" y="0"/>
                  <a:pt x="412" y="14"/>
                </a:cubicBezTo>
                <a:lnTo>
                  <a:pt x="549" y="97"/>
                </a:lnTo>
                <a:cubicBezTo>
                  <a:pt x="572" y="110"/>
                  <a:pt x="579" y="140"/>
                  <a:pt x="566" y="163"/>
                </a:cubicBezTo>
                <a:lnTo>
                  <a:pt x="547" y="194"/>
                </a:lnTo>
                <a:lnTo>
                  <a:pt x="327" y="61"/>
                </a:lnTo>
                <a:lnTo>
                  <a:pt x="346" y="3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91416" tIns="45708" rIns="91416" bIns="45708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00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</p:sldLayoutIdLst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5pPr>
      <a:lvl6pPr marL="565374" algn="l" rtl="0" fontAlgn="base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6pPr>
      <a:lvl7pPr marL="1130746" algn="l" rtl="0" fontAlgn="base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7pPr>
      <a:lvl8pPr marL="1696120" algn="l" rtl="0" fontAlgn="base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8pPr>
      <a:lvl9pPr marL="2261495" algn="l" rtl="0" fontAlgn="base">
        <a:spcBef>
          <a:spcPct val="0"/>
        </a:spcBef>
        <a:spcAft>
          <a:spcPct val="0"/>
        </a:spcAft>
        <a:defRPr sz="3467" b="1">
          <a:solidFill>
            <a:schemeClr val="tx1"/>
          </a:solidFill>
          <a:latin typeface="Arial" charset="0"/>
          <a:ea typeface="微软雅黑" pitchFamily="34" charset="-122"/>
          <a:cs typeface="宋体" pitchFamily="2" charset="-122"/>
        </a:defRPr>
      </a:lvl9pPr>
    </p:titleStyle>
    <p:bodyStyle>
      <a:lvl1pPr marL="223340" indent="-2233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533" b="1">
          <a:solidFill>
            <a:schemeClr val="tx1"/>
          </a:solidFill>
          <a:latin typeface="+mn-lt"/>
          <a:ea typeface="+mn-ea"/>
          <a:cs typeface="+mn-cs"/>
        </a:defRPr>
      </a:lvl1pPr>
      <a:lvl2pPr marL="668342" indent="-2233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06627" indent="-21494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867">
          <a:solidFill>
            <a:schemeClr val="tx1"/>
          </a:solidFill>
          <a:latin typeface="+mn-lt"/>
          <a:ea typeface="+mn-ea"/>
          <a:cs typeface="+mn-cs"/>
        </a:defRPr>
      </a:lvl3pPr>
      <a:lvl4pPr marL="1551631" indent="-2233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733">
          <a:solidFill>
            <a:schemeClr val="tx1"/>
          </a:solidFill>
          <a:latin typeface="+mn-lt"/>
          <a:ea typeface="+mn-ea"/>
          <a:cs typeface="+mn-cs"/>
        </a:defRPr>
      </a:lvl4pPr>
      <a:lvl5pPr marL="2001670" indent="-22670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67">
          <a:solidFill>
            <a:schemeClr val="tx1"/>
          </a:solidFill>
          <a:latin typeface="+mn-lt"/>
          <a:ea typeface="+mn-ea"/>
          <a:cs typeface="+mn-cs"/>
        </a:defRPr>
      </a:lvl5pPr>
      <a:lvl6pPr marL="2567740" indent="-22772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67">
          <a:solidFill>
            <a:schemeClr val="tx1"/>
          </a:solidFill>
          <a:latin typeface="+mn-lt"/>
          <a:ea typeface="+mn-ea"/>
          <a:cs typeface="+mn-cs"/>
        </a:defRPr>
      </a:lvl6pPr>
      <a:lvl7pPr marL="3133115" indent="-22772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67">
          <a:solidFill>
            <a:schemeClr val="tx1"/>
          </a:solidFill>
          <a:latin typeface="+mn-lt"/>
          <a:ea typeface="+mn-ea"/>
          <a:cs typeface="+mn-cs"/>
        </a:defRPr>
      </a:lvl7pPr>
      <a:lvl8pPr marL="3698490" indent="-22772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67">
          <a:solidFill>
            <a:schemeClr val="tx1"/>
          </a:solidFill>
          <a:latin typeface="+mn-lt"/>
          <a:ea typeface="+mn-ea"/>
          <a:cs typeface="+mn-cs"/>
        </a:defRPr>
      </a:lvl8pPr>
      <a:lvl9pPr marL="4263861" indent="-22772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1467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1pPr>
      <a:lvl2pPr marL="565374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2pPr>
      <a:lvl3pPr marL="1130746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696120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261495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26868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392245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57618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522991" algn="l" defTabSz="1130746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504825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364" name="组合 13"/>
          <p:cNvGrpSpPr>
            <a:grpSpLocks noChangeAspect="1"/>
          </p:cNvGrpSpPr>
          <p:nvPr/>
        </p:nvGrpSpPr>
        <p:grpSpPr bwMode="auto">
          <a:xfrm>
            <a:off x="5605463" y="2808288"/>
            <a:ext cx="6777037" cy="4229100"/>
            <a:chOff x="0" y="0"/>
            <a:chExt cx="5324473" cy="3322983"/>
          </a:xfrm>
        </p:grpSpPr>
        <p:pic>
          <p:nvPicPr>
            <p:cNvPr id="15376" name="图片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7" name="图片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8" name="文本框 58"/>
          <p:cNvSpPr txBox="1">
            <a:spLocks noChangeArrowheads="1"/>
          </p:cNvSpPr>
          <p:nvPr/>
        </p:nvSpPr>
        <p:spPr bwMode="auto">
          <a:xfrm>
            <a:off x="254134" y="3537570"/>
            <a:ext cx="7480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800" b="1" dirty="0" err="1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CityHouse</a:t>
            </a:r>
            <a:endParaRPr lang="zh-CN" altLang="en-US" sz="4800" b="1" dirty="0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9" name="文本框 59"/>
          <p:cNvSpPr txBox="1">
            <a:spLocks noChangeArrowheads="1"/>
          </p:cNvSpPr>
          <p:nvPr/>
        </p:nvSpPr>
        <p:spPr bwMode="auto">
          <a:xfrm>
            <a:off x="350837" y="4370388"/>
            <a:ext cx="31469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28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城市房价分析系统</a:t>
            </a:r>
            <a:endParaRPr lang="zh-CN" altLang="en-US" sz="2800" dirty="0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240D60-63F6-4CEF-9919-116E5086A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56" y="5536266"/>
            <a:ext cx="2747846" cy="7474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2C5D24-158D-44AF-A669-7F231D319773}"/>
              </a:ext>
            </a:extLst>
          </p:cNvPr>
          <p:cNvSpPr txBox="1"/>
          <p:nvPr/>
        </p:nvSpPr>
        <p:spPr>
          <a:xfrm>
            <a:off x="9081856" y="6162864"/>
            <a:ext cx="3630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By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996</a:t>
            </a:r>
            <a:r>
              <a:rPr lang="zh-CN" altLang="en-US" b="1" dirty="0">
                <a:solidFill>
                  <a:schemeClr val="bg1"/>
                </a:solidFill>
              </a:rPr>
              <a:t>也付不起首付小队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 Box 55"/>
          <p:cNvSpPr txBox="1">
            <a:spLocks noChangeArrowheads="1"/>
          </p:cNvSpPr>
          <p:nvPr/>
        </p:nvSpPr>
        <p:spPr bwMode="auto">
          <a:xfrm>
            <a:off x="777758" y="184958"/>
            <a:ext cx="3398029" cy="697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21892" tIns="60945" rIns="121892" bIns="60945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170"/>
            <a:r>
              <a:rPr lang="zh-CN" altLang="en-US" sz="3733" i="0" dirty="0">
                <a:solidFill>
                  <a:prstClr val="black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团队分工</a:t>
            </a:r>
          </a:p>
        </p:txBody>
      </p:sp>
      <p:sp>
        <p:nvSpPr>
          <p:cNvPr id="13" name="圆角矩形 60">
            <a:extLst>
              <a:ext uri="{FF2B5EF4-FFF2-40B4-BE49-F238E27FC236}">
                <a16:creationId xmlns:a16="http://schemas.microsoft.com/office/drawing/2014/main" id="{31388C64-80AA-4BA6-B649-073077E5F5DC}"/>
              </a:ext>
            </a:extLst>
          </p:cNvPr>
          <p:cNvSpPr/>
          <p:nvPr/>
        </p:nvSpPr>
        <p:spPr bwMode="auto">
          <a:xfrm>
            <a:off x="1636320" y="2324810"/>
            <a:ext cx="2742749" cy="3411801"/>
          </a:xfrm>
          <a:prstGeom prst="roundRect">
            <a:avLst>
              <a:gd name="adj" fmla="val 568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3693" tIns="51847" rIns="103693" bIns="51847" numCol="1" rtlCol="0" anchor="t" anchorCtr="0" compatLnSpc="1">
            <a:prstTxWarp prst="textNoShape">
              <a:avLst/>
            </a:prstTxWarp>
          </a:bodyPr>
          <a:lstStyle/>
          <a:p>
            <a:pPr marL="1130138" lvl="2" indent="-162888" defTabSz="1219170" eaLnBrk="1" hangingPunct="1"/>
            <a:endParaRPr lang="zh-CN" altLang="en-US" sz="2400" b="1">
              <a:solidFill>
                <a:srgbClr val="2D82F4">
                  <a:lumMod val="75000"/>
                </a:srgbClr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4" name="圆角矩形 61">
            <a:extLst>
              <a:ext uri="{FF2B5EF4-FFF2-40B4-BE49-F238E27FC236}">
                <a16:creationId xmlns:a16="http://schemas.microsoft.com/office/drawing/2014/main" id="{C87C007F-88BE-40CA-B5AF-448486B57D22}"/>
              </a:ext>
            </a:extLst>
          </p:cNvPr>
          <p:cNvSpPr/>
          <p:nvPr/>
        </p:nvSpPr>
        <p:spPr bwMode="auto">
          <a:xfrm>
            <a:off x="7543462" y="2324810"/>
            <a:ext cx="2742749" cy="3411801"/>
          </a:xfrm>
          <a:prstGeom prst="roundRect">
            <a:avLst>
              <a:gd name="adj" fmla="val 507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3693" tIns="51847" rIns="103693" bIns="51847" numCol="1" rtlCol="0" anchor="t" anchorCtr="0" compatLnSpc="1">
            <a:prstTxWarp prst="textNoShape">
              <a:avLst/>
            </a:prstTxWarp>
          </a:bodyPr>
          <a:lstStyle/>
          <a:p>
            <a:pPr marL="1130138" lvl="2" indent="-162888" defTabSz="1219170" eaLnBrk="1" hangingPunct="1"/>
            <a:endParaRPr lang="zh-CN" altLang="en-US" sz="2400" b="1">
              <a:solidFill>
                <a:srgbClr val="2D82F4">
                  <a:lumMod val="75000"/>
                </a:srgbClr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5" name="矩形 26">
            <a:extLst>
              <a:ext uri="{FF2B5EF4-FFF2-40B4-BE49-F238E27FC236}">
                <a16:creationId xmlns:a16="http://schemas.microsoft.com/office/drawing/2014/main" id="{DBF28B6A-C76F-4D6A-8D14-ACB68AA1C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199" y="2712712"/>
            <a:ext cx="2381512" cy="239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693" tIns="51847" rIns="103693" bIns="51847">
            <a:spAutoFit/>
          </a:bodyPr>
          <a:lstStyle/>
          <a:p>
            <a:pPr algn="ctr" defTabSz="1219170"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数据库的搭建</a:t>
            </a:r>
            <a:endParaRPr lang="en-US" altLang="zh-CN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70"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爬虫数据的获取</a:t>
            </a:r>
            <a:endParaRPr lang="en-US" altLang="zh-CN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70"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房价预测</a:t>
            </a:r>
            <a:endParaRPr lang="en-US" altLang="zh-CN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70" eaLnBrk="1" hangingPunct="1">
              <a:lnSpc>
                <a:spcPct val="130000"/>
              </a:lnSpc>
            </a:pPr>
            <a:endParaRPr lang="en-US" altLang="zh-CN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70" eaLnBrk="1" hangingPunct="1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Pyspider</a:t>
            </a:r>
            <a:r>
              <a:rPr lang="en-US" altLang="zh-CN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b="1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SQLit</a:t>
            </a:r>
            <a:r>
              <a:rPr lang="en-US" altLang="zh-CN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algn="ctr" defTabSz="1219170" eaLnBrk="1" hangingPunct="1">
              <a:lnSpc>
                <a:spcPct val="130000"/>
              </a:lnSpc>
            </a:pPr>
            <a:r>
              <a:rPr lang="en-US" altLang="zh-CN" b="1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r>
              <a:rPr lang="en-US" altLang="zh-CN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matplotlib</a:t>
            </a: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6" name="圆角矩形 63">
            <a:extLst>
              <a:ext uri="{FF2B5EF4-FFF2-40B4-BE49-F238E27FC236}">
                <a16:creationId xmlns:a16="http://schemas.microsoft.com/office/drawing/2014/main" id="{7C8FE533-8CB4-48D3-95E7-0EC860A7A89E}"/>
              </a:ext>
            </a:extLst>
          </p:cNvPr>
          <p:cNvSpPr/>
          <p:nvPr/>
        </p:nvSpPr>
        <p:spPr bwMode="auto">
          <a:xfrm>
            <a:off x="4573675" y="2324810"/>
            <a:ext cx="2742749" cy="3411801"/>
          </a:xfrm>
          <a:prstGeom prst="roundRect">
            <a:avLst>
              <a:gd name="adj" fmla="val 507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3693" tIns="51847" rIns="103693" bIns="51847" numCol="1" rtlCol="0" anchor="t" anchorCtr="0" compatLnSpc="1">
            <a:prstTxWarp prst="textNoShape">
              <a:avLst/>
            </a:prstTxWarp>
          </a:bodyPr>
          <a:lstStyle/>
          <a:p>
            <a:pPr marL="1130138" lvl="2" indent="-162888" defTabSz="1219170" eaLnBrk="1" hangingPunct="1"/>
            <a:endParaRPr lang="zh-CN" altLang="en-US" sz="2400" b="1">
              <a:solidFill>
                <a:srgbClr val="2D82F4">
                  <a:lumMod val="75000"/>
                </a:srgbClr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86DC3B-0D27-47CE-8BFA-4E0949658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15" y="2712712"/>
            <a:ext cx="2389713" cy="2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693" tIns="51847" rIns="103693" bIns="51847">
            <a:spAutoFit/>
          </a:bodyPr>
          <a:lstStyle/>
          <a:p>
            <a:pPr algn="ctr" defTabSz="1219170"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前后端交互</a:t>
            </a:r>
            <a:endParaRPr lang="en-US" altLang="zh-CN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70"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网页局部刷新</a:t>
            </a:r>
            <a:endParaRPr lang="en-US" altLang="zh-CN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70"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界面优化</a:t>
            </a:r>
            <a:endParaRPr lang="en-US" altLang="zh-CN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70" eaLnBrk="1" hangingPunct="1">
              <a:lnSpc>
                <a:spcPct val="130000"/>
              </a:lnSpc>
            </a:pPr>
            <a:endParaRPr lang="en-US" altLang="zh-CN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70" eaLnBrk="1" hangingPunct="1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en-US" altLang="zh-CN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[Ajax Post] Django </a:t>
            </a: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AB9C7A2F-20AB-4C03-9A80-9B09FD60F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940" y="2799548"/>
            <a:ext cx="2366847" cy="206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693" tIns="51847" rIns="103693" bIns="51847">
            <a:spAutoFit/>
          </a:bodyPr>
          <a:lstStyle/>
          <a:p>
            <a:pPr algn="ctr" defTabSz="1219170"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en-US" altLang="zh-CN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70"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全员参与功能模块设计</a:t>
            </a:r>
            <a:endParaRPr lang="en-US" altLang="zh-CN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70" eaLnBrk="1" hangingPunct="1">
              <a:lnSpc>
                <a:spcPct val="130000"/>
              </a:lnSpc>
            </a:pPr>
            <a:endParaRPr lang="en-US" altLang="zh-CN" sz="2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70" eaLnBrk="1" hangingPunct="1">
              <a:lnSpc>
                <a:spcPct val="130000"/>
              </a:lnSpc>
            </a:pP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HTML  CSS  JS</a:t>
            </a: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圆角矩形 66">
            <a:extLst>
              <a:ext uri="{FF2B5EF4-FFF2-40B4-BE49-F238E27FC236}">
                <a16:creationId xmlns:a16="http://schemas.microsoft.com/office/drawing/2014/main" id="{F6C74E87-EE67-4E1C-BEE2-94D1E6FE3F0B}"/>
              </a:ext>
            </a:extLst>
          </p:cNvPr>
          <p:cNvSpPr/>
          <p:nvPr/>
        </p:nvSpPr>
        <p:spPr>
          <a:xfrm>
            <a:off x="4573675" y="1724116"/>
            <a:ext cx="2742749" cy="508739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3693" tIns="51847" rIns="103693" bIns="51847" numCol="1" rtlCol="0" anchor="t" anchorCtr="0" compatLnSpc="1">
            <a:prstTxWarp prst="textNoShape">
              <a:avLst/>
            </a:prstTxWarp>
          </a:bodyPr>
          <a:lstStyle/>
          <a:p>
            <a:pPr defTabSz="1219170" eaLnBrk="1" hangingPunct="1"/>
            <a:endParaRPr lang="zh-CN" altLang="en-US" sz="2400" b="1">
              <a:solidFill>
                <a:srgbClr val="2D82F4">
                  <a:lumMod val="75000"/>
                </a:srgbClr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20" name="圆角矩形 67">
            <a:extLst>
              <a:ext uri="{FF2B5EF4-FFF2-40B4-BE49-F238E27FC236}">
                <a16:creationId xmlns:a16="http://schemas.microsoft.com/office/drawing/2014/main" id="{14CCB903-67C4-4FEA-93ED-0ED01F67580E}"/>
              </a:ext>
            </a:extLst>
          </p:cNvPr>
          <p:cNvSpPr/>
          <p:nvPr/>
        </p:nvSpPr>
        <p:spPr>
          <a:xfrm>
            <a:off x="7543462" y="1724116"/>
            <a:ext cx="2742749" cy="508739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3693" tIns="51847" rIns="103693" bIns="51847" numCol="1" rtlCol="0" anchor="t" anchorCtr="0" compatLnSpc="1">
            <a:prstTxWarp prst="textNoShape">
              <a:avLst/>
            </a:prstTxWarp>
          </a:bodyPr>
          <a:lstStyle/>
          <a:p>
            <a:pPr defTabSz="1219170" eaLnBrk="1" hangingPunct="1"/>
            <a:endParaRPr lang="zh-CN" altLang="en-US" sz="2400" b="1">
              <a:solidFill>
                <a:srgbClr val="2D82F4">
                  <a:lumMod val="75000"/>
                </a:srgbClr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21" name="圆角矩形 68">
            <a:extLst>
              <a:ext uri="{FF2B5EF4-FFF2-40B4-BE49-F238E27FC236}">
                <a16:creationId xmlns:a16="http://schemas.microsoft.com/office/drawing/2014/main" id="{5E2319C8-B74C-42CA-8581-9F404DF57445}"/>
              </a:ext>
            </a:extLst>
          </p:cNvPr>
          <p:cNvSpPr/>
          <p:nvPr/>
        </p:nvSpPr>
        <p:spPr>
          <a:xfrm>
            <a:off x="1636320" y="1724116"/>
            <a:ext cx="2742749" cy="508739"/>
          </a:xfrm>
          <a:prstGeom prst="roundRect">
            <a:avLst/>
          </a:prstGeom>
          <a:solidFill>
            <a:srgbClr val="0070C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3693" tIns="51847" rIns="103693" bIns="51847" numCol="1" rtlCol="0" anchor="t" anchorCtr="0" compatLnSpc="1">
            <a:prstTxWarp prst="textNoShape">
              <a:avLst/>
            </a:prstTxWarp>
          </a:bodyPr>
          <a:lstStyle/>
          <a:p>
            <a:pPr algn="ctr" defTabSz="1219170" eaLnBrk="1" hangingPunct="1"/>
            <a:endParaRPr lang="zh-CN" altLang="en-US" sz="2400" b="1" dirty="0">
              <a:solidFill>
                <a:srgbClr val="2D82F4">
                  <a:lumMod val="75000"/>
                </a:srgbClr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5945F1-B6D8-4AAB-8DBA-65280B438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779" y="1763195"/>
            <a:ext cx="2463096" cy="3920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wrap="square" lIns="103693" tIns="51847" rIns="103693" bIns="51847">
            <a:spAutoFit/>
          </a:bodyPr>
          <a:lstStyle/>
          <a:p>
            <a:pPr algn="ctr" defTabSz="1219170" eaLnBrk="1" hangingPunct="1"/>
            <a:r>
              <a:rPr lang="zh-CN" altLang="en-US" sz="1867" b="1" dirty="0">
                <a:solidFill>
                  <a:prstClr val="white"/>
                </a:solidFill>
                <a:latin typeface="微软雅黑"/>
                <a:ea typeface="微软雅黑"/>
              </a:rPr>
              <a:t>前端界面的设计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4DE60FF-2CD3-42E0-AC9C-25C93E5AD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199" y="1763195"/>
            <a:ext cx="2463096" cy="3920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wrap="square" lIns="103693" tIns="51847" rIns="103693" bIns="51847">
            <a:spAutoFit/>
          </a:bodyPr>
          <a:lstStyle/>
          <a:p>
            <a:pPr algn="ctr" defTabSz="1219170" eaLnBrk="1" hangingPunct="1"/>
            <a:r>
              <a:rPr lang="zh-CN" altLang="en-US" sz="1867" b="1" dirty="0">
                <a:solidFill>
                  <a:prstClr val="white"/>
                </a:solidFill>
                <a:latin typeface="微软雅黑"/>
                <a:ea typeface="微软雅黑"/>
              </a:rPr>
              <a:t>后端工作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DFE9E5D-4464-452C-A711-26EC47D31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15" y="1763195"/>
            <a:ext cx="2463096" cy="3920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wrap="square" lIns="103693" tIns="51847" rIns="103693" bIns="51847">
            <a:spAutoFit/>
          </a:bodyPr>
          <a:lstStyle/>
          <a:p>
            <a:pPr algn="ctr" defTabSz="1219170" eaLnBrk="1" hangingPunct="1"/>
            <a:r>
              <a:rPr lang="zh-CN" altLang="en-US" sz="1867" b="1" dirty="0">
                <a:solidFill>
                  <a:prstClr val="white"/>
                </a:solidFill>
                <a:latin typeface="微软雅黑"/>
                <a:ea typeface="微软雅黑"/>
              </a:rPr>
              <a:t>前端工作</a:t>
            </a:r>
          </a:p>
        </p:txBody>
      </p:sp>
    </p:spTree>
    <p:extLst>
      <p:ext uri="{BB962C8B-B14F-4D97-AF65-F5344CB8AC3E}">
        <p14:creationId xmlns:p14="http://schemas.microsoft.com/office/powerpoint/2010/main" val="58850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14:prism isInverted="1"/>
      </p:transition>
    </mc:Choice>
    <mc:Fallback xmlns=""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628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4400" b="1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4400" b="1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9" name="文本框 12"/>
          <p:cNvSpPr txBox="1">
            <a:spLocks noChangeArrowheads="1"/>
          </p:cNvSpPr>
          <p:nvPr/>
        </p:nvSpPr>
        <p:spPr bwMode="auto">
          <a:xfrm>
            <a:off x="2863850" y="3632200"/>
            <a:ext cx="59324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6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商业价值</a:t>
            </a:r>
          </a:p>
        </p:txBody>
      </p:sp>
      <p:grpSp>
        <p:nvGrpSpPr>
          <p:cNvPr id="26630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26633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1" name="矩形 16"/>
          <p:cNvSpPr>
            <a:spLocks noChangeArrowheads="1"/>
          </p:cNvSpPr>
          <p:nvPr/>
        </p:nvSpPr>
        <p:spPr bwMode="auto">
          <a:xfrm>
            <a:off x="3076198" y="5060807"/>
            <a:ext cx="497840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价值说明</a:t>
            </a:r>
            <a:endParaRPr 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6632" name="文本框 18"/>
          <p:cNvSpPr>
            <a:spLocks/>
          </p:cNvSpPr>
          <p:nvPr/>
        </p:nvSpPr>
        <p:spPr bwMode="auto">
          <a:xfrm>
            <a:off x="437678" y="4899025"/>
            <a:ext cx="2082800" cy="976313"/>
          </a:xfrm>
          <a:custGeom>
            <a:avLst/>
            <a:gdLst>
              <a:gd name="T0" fmla="*/ 1376187 w 2083287"/>
              <a:gd name="T1" fmla="*/ 0 h 976698"/>
              <a:gd name="T2" fmla="*/ 2079880 w 2083287"/>
              <a:gd name="T3" fmla="*/ 0 h 976698"/>
              <a:gd name="T4" fmla="*/ 2060732 w 2083287"/>
              <a:gd name="T5" fmla="*/ 197901 h 976698"/>
              <a:gd name="T6" fmla="*/ 1738045 w 2083287"/>
              <a:gd name="T7" fmla="*/ 710027 h 976698"/>
              <a:gd name="T8" fmla="*/ 820536 w 2083287"/>
              <a:gd name="T9" fmla="*/ 974006 h 976698"/>
              <a:gd name="T10" fmla="*/ 0 w 2083287"/>
              <a:gd name="T11" fmla="*/ 805826 h 976698"/>
              <a:gd name="T12" fmla="*/ 0 w 2083287"/>
              <a:gd name="T13" fmla="*/ 199095 h 976698"/>
              <a:gd name="T14" fmla="*/ 771517 w 2083287"/>
              <a:gd name="T15" fmla="*/ 446048 h 976698"/>
              <a:gd name="T16" fmla="*/ 1214822 w 2083287"/>
              <a:gd name="T17" fmla="*/ 322574 h 976698"/>
              <a:gd name="T18" fmla="*/ 1368672 w 2083287"/>
              <a:gd name="T19" fmla="*/ 78684 h 976698"/>
              <a:gd name="T20" fmla="*/ 1376187 w 2083287"/>
              <a:gd name="T21" fmla="*/ 0 h 9766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083287" h="976698">
                <a:moveTo>
                  <a:pt x="1378441" y="0"/>
                </a:moveTo>
                <a:lnTo>
                  <a:pt x="2083287" y="0"/>
                </a:lnTo>
                <a:lnTo>
                  <a:pt x="2064107" y="198447"/>
                </a:lnTo>
                <a:cubicBezTo>
                  <a:pt x="2021012" y="408454"/>
                  <a:pt x="1913273" y="579634"/>
                  <a:pt x="1740892" y="711989"/>
                </a:cubicBezTo>
                <a:cubicBezTo>
                  <a:pt x="1511050" y="888462"/>
                  <a:pt x="1204713" y="976698"/>
                  <a:pt x="821880" y="976698"/>
                </a:cubicBezTo>
                <a:cubicBezTo>
                  <a:pt x="481743" y="976698"/>
                  <a:pt x="207783" y="920483"/>
                  <a:pt x="0" y="808053"/>
                </a:cubicBezTo>
                <a:lnTo>
                  <a:pt x="0" y="199648"/>
                </a:lnTo>
                <a:cubicBezTo>
                  <a:pt x="220592" y="364736"/>
                  <a:pt x="478185" y="447280"/>
                  <a:pt x="772781" y="447280"/>
                </a:cubicBezTo>
                <a:cubicBezTo>
                  <a:pt x="959216" y="447280"/>
                  <a:pt x="1107226" y="406008"/>
                  <a:pt x="1216810" y="323464"/>
                </a:cubicBezTo>
                <a:cubicBezTo>
                  <a:pt x="1298998" y="261556"/>
                  <a:pt x="1350365" y="180035"/>
                  <a:pt x="1370912" y="78901"/>
                </a:cubicBezTo>
                <a:lnTo>
                  <a:pt x="13784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价值说明</a:t>
            </a:r>
          </a:p>
        </p:txBody>
      </p:sp>
      <p:sp>
        <p:nvSpPr>
          <p:cNvPr id="2969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0" name="모서리가 둥근 직사각형 17"/>
          <p:cNvSpPr>
            <a:spLocks noChangeArrowheads="1"/>
          </p:cNvSpPr>
          <p:nvPr/>
        </p:nvSpPr>
        <p:spPr bwMode="auto">
          <a:xfrm>
            <a:off x="2266950" y="2106613"/>
            <a:ext cx="3840163" cy="1720850"/>
          </a:xfrm>
          <a:prstGeom prst="roundRect">
            <a:avLst>
              <a:gd name="adj" fmla="val 7356"/>
            </a:avLst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</a:t>
            </a:r>
            <a:endParaRPr lang="ko-KR" altLang="en-US">
              <a:solidFill>
                <a:srgbClr val="FFFFFF"/>
              </a:solidFill>
              <a:latin typeface="Arial" pitchFamily="34" charset="0"/>
              <a:ea typeface="Malgun Gothic" pitchFamily="34" charset="-127"/>
              <a:sym typeface="Arial" pitchFamily="34" charset="0"/>
            </a:endParaRPr>
          </a:p>
        </p:txBody>
      </p:sp>
      <p:sp>
        <p:nvSpPr>
          <p:cNvPr id="29701" name="모서리가 둥근 직사각형 18"/>
          <p:cNvSpPr>
            <a:spLocks noChangeArrowheads="1"/>
          </p:cNvSpPr>
          <p:nvPr/>
        </p:nvSpPr>
        <p:spPr bwMode="auto">
          <a:xfrm>
            <a:off x="6243638" y="3963987"/>
            <a:ext cx="3840162" cy="1720850"/>
          </a:xfrm>
          <a:prstGeom prst="roundRect">
            <a:avLst>
              <a:gd name="adj" fmla="val 5361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9704" name="모서리가 둥근 직사각형 21"/>
          <p:cNvSpPr>
            <a:spLocks noChangeArrowheads="1"/>
          </p:cNvSpPr>
          <p:nvPr/>
        </p:nvSpPr>
        <p:spPr bwMode="auto">
          <a:xfrm>
            <a:off x="2330450" y="191928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itchFamily="34" charset="0"/>
              <a:ea typeface="Malgun Gothic" pitchFamily="34" charset="-127"/>
              <a:sym typeface="Arial" pitchFamily="34" charset="0"/>
            </a:endParaRPr>
          </a:p>
        </p:txBody>
      </p:sp>
      <p:sp>
        <p:nvSpPr>
          <p:cNvPr id="29705" name="모서리가 둥근 직사각형 22"/>
          <p:cNvSpPr>
            <a:spLocks noChangeArrowheads="1"/>
          </p:cNvSpPr>
          <p:nvPr/>
        </p:nvSpPr>
        <p:spPr bwMode="auto">
          <a:xfrm>
            <a:off x="6432550" y="191928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itchFamily="34" charset="0"/>
              <a:ea typeface="Malgun Gothic" pitchFamily="34" charset="-127"/>
              <a:sym typeface="Arial" pitchFamily="34" charset="0"/>
            </a:endParaRPr>
          </a:p>
        </p:txBody>
      </p:sp>
      <p:sp>
        <p:nvSpPr>
          <p:cNvPr id="29706" name="모서리가 둥근 직사각형 23"/>
          <p:cNvSpPr>
            <a:spLocks noChangeArrowheads="1"/>
          </p:cNvSpPr>
          <p:nvPr/>
        </p:nvSpPr>
        <p:spPr bwMode="auto">
          <a:xfrm>
            <a:off x="2330450" y="400843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itchFamily="34" charset="0"/>
              <a:ea typeface="Malgun Gothic" pitchFamily="34" charset="-127"/>
              <a:sym typeface="Arial" pitchFamily="34" charset="0"/>
            </a:endParaRPr>
          </a:p>
        </p:txBody>
      </p:sp>
      <p:sp>
        <p:nvSpPr>
          <p:cNvPr id="29708" name="타원 25@|1FFC:0|FBC:0|LFC:16777215|LBC:16777215"/>
          <p:cNvSpPr>
            <a:spLocks noChangeArrowheads="1"/>
          </p:cNvSpPr>
          <p:nvPr/>
        </p:nvSpPr>
        <p:spPr bwMode="auto">
          <a:xfrm>
            <a:off x="5086350" y="2682875"/>
            <a:ext cx="2238375" cy="22383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9709" name="원호 27@|1FFC:0|FBC:0|LFC:12566463|LBC:16777215"/>
          <p:cNvSpPr>
            <a:spLocks/>
          </p:cNvSpPr>
          <p:nvPr/>
        </p:nvSpPr>
        <p:spPr bwMode="auto">
          <a:xfrm>
            <a:off x="5310188" y="2892425"/>
            <a:ext cx="1808162" cy="1808163"/>
          </a:xfrm>
          <a:custGeom>
            <a:avLst/>
            <a:gdLst>
              <a:gd name="T0" fmla="*/ 906671 w 1807300"/>
              <a:gd name="T1" fmla="*/ 0 h 1807299"/>
              <a:gd name="T2" fmla="*/ 1773084 w 1807300"/>
              <a:gd name="T3" fmla="*/ 639503 h 1807299"/>
              <a:gd name="T4" fmla="*/ 1417293 w 1807300"/>
              <a:gd name="T5" fmla="*/ 1655896 h 1807299"/>
              <a:gd name="T6" fmla="*/ 341194 w 1807300"/>
              <a:gd name="T7" fmla="*/ 1615407 h 1807299"/>
              <a:gd name="T8" fmla="*/ 62787 w 1807300"/>
              <a:gd name="T9" fmla="*/ 575150 h 1807299"/>
              <a:gd name="T10" fmla="*/ 906671 w 1807300"/>
              <a:gd name="T11" fmla="*/ 906678 h 1807299"/>
              <a:gd name="T12" fmla="*/ 906671 w 1807300"/>
              <a:gd name="T13" fmla="*/ 0 h 1807299"/>
              <a:gd name="T14" fmla="*/ 906671 w 1807300"/>
              <a:gd name="T15" fmla="*/ 0 h 1807299"/>
              <a:gd name="T16" fmla="*/ 1773084 w 1807300"/>
              <a:gd name="T17" fmla="*/ 639503 h 1807299"/>
              <a:gd name="T18" fmla="*/ 1417293 w 1807300"/>
              <a:gd name="T19" fmla="*/ 1655896 h 1807299"/>
              <a:gd name="T20" fmla="*/ 341194 w 1807300"/>
              <a:gd name="T21" fmla="*/ 1615407 h 1807299"/>
              <a:gd name="T22" fmla="*/ 62787 w 1807300"/>
              <a:gd name="T23" fmla="*/ 575150 h 180729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807300" h="1807299" stroke="0">
                <a:moveTo>
                  <a:pt x="903650" y="0"/>
                </a:moveTo>
                <a:cubicBezTo>
                  <a:pt x="1300151" y="0"/>
                  <a:pt x="1650337" y="258472"/>
                  <a:pt x="1767176" y="637367"/>
                </a:cubicBezTo>
                <a:cubicBezTo>
                  <a:pt x="1884015" y="1016262"/>
                  <a:pt x="1740211" y="1427064"/>
                  <a:pt x="1412570" y="1650366"/>
                </a:cubicBezTo>
                <a:cubicBezTo>
                  <a:pt x="1084928" y="1873668"/>
                  <a:pt x="649992" y="1857303"/>
                  <a:pt x="340057" y="1610011"/>
                </a:cubicBezTo>
                <a:cubicBezTo>
                  <a:pt x="30122" y="1362719"/>
                  <a:pt x="-82404" y="942272"/>
                  <a:pt x="62577" y="573229"/>
                </a:cubicBezTo>
                <a:lnTo>
                  <a:pt x="903650" y="903650"/>
                </a:lnTo>
                <a:lnTo>
                  <a:pt x="903650" y="0"/>
                </a:lnTo>
                <a:close/>
              </a:path>
              <a:path w="1807300" h="1807299" fill="none">
                <a:moveTo>
                  <a:pt x="903650" y="0"/>
                </a:moveTo>
                <a:cubicBezTo>
                  <a:pt x="1300151" y="0"/>
                  <a:pt x="1650337" y="258472"/>
                  <a:pt x="1767176" y="637367"/>
                </a:cubicBezTo>
                <a:cubicBezTo>
                  <a:pt x="1884015" y="1016262"/>
                  <a:pt x="1740211" y="1427064"/>
                  <a:pt x="1412570" y="1650366"/>
                </a:cubicBezTo>
                <a:cubicBezTo>
                  <a:pt x="1084928" y="1873668"/>
                  <a:pt x="649992" y="1857303"/>
                  <a:pt x="340057" y="1610011"/>
                </a:cubicBezTo>
                <a:cubicBezTo>
                  <a:pt x="30122" y="1362719"/>
                  <a:pt x="-82404" y="942272"/>
                  <a:pt x="62577" y="573229"/>
                </a:cubicBezTo>
              </a:path>
            </a:pathLst>
          </a:custGeom>
          <a:noFill/>
          <a:ln w="63500" cap="flat" cmpd="sng">
            <a:solidFill>
              <a:srgbClr val="ADBACA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10" name="Freeform 252"/>
          <p:cNvSpPr>
            <a:spLocks noEditPoints="1"/>
          </p:cNvSpPr>
          <p:nvPr/>
        </p:nvSpPr>
        <p:spPr bwMode="auto">
          <a:xfrm>
            <a:off x="5672138" y="3336925"/>
            <a:ext cx="1036637" cy="982663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5" name="TextBox 13"/>
          <p:cNvSpPr txBox="1">
            <a:spLocks noChangeArrowheads="1"/>
          </p:cNvSpPr>
          <p:nvPr/>
        </p:nvSpPr>
        <p:spPr bwMode="auto">
          <a:xfrm>
            <a:off x="3046412" y="2712382"/>
            <a:ext cx="1952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面向普通大众</a:t>
            </a:r>
            <a:endParaRPr lang="en-US" sz="24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84E5B3E7-C845-4F04-88D1-8D69E39C6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563" y="4668226"/>
            <a:ext cx="1952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需求较大</a:t>
            </a:r>
            <a:endParaRPr lang="en-US" sz="24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5" grpId="0" autoUpdateAnimBg="0"/>
      <p:bldP spid="2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748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4400" b="1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4400" b="1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49" name="文本框 12"/>
          <p:cNvSpPr txBox="1">
            <a:spLocks noChangeArrowheads="1"/>
          </p:cNvSpPr>
          <p:nvPr/>
        </p:nvSpPr>
        <p:spPr bwMode="auto">
          <a:xfrm>
            <a:off x="2762249" y="3632200"/>
            <a:ext cx="51022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心得与展望</a:t>
            </a:r>
          </a:p>
        </p:txBody>
      </p:sp>
      <p:grpSp>
        <p:nvGrpSpPr>
          <p:cNvPr id="31750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31753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4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51" name="矩形 16"/>
          <p:cNvSpPr>
            <a:spLocks noChangeArrowheads="1"/>
          </p:cNvSpPr>
          <p:nvPr/>
        </p:nvSpPr>
        <p:spPr bwMode="auto">
          <a:xfrm>
            <a:off x="3800475" y="5154615"/>
            <a:ext cx="497840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团队实训心得  项目展望</a:t>
            </a:r>
            <a:endParaRPr 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1752" name="文本框 17"/>
          <p:cNvSpPr>
            <a:spLocks/>
          </p:cNvSpPr>
          <p:nvPr/>
        </p:nvSpPr>
        <p:spPr bwMode="auto">
          <a:xfrm>
            <a:off x="168274" y="4889500"/>
            <a:ext cx="2498725" cy="928688"/>
          </a:xfrm>
          <a:custGeom>
            <a:avLst/>
            <a:gdLst>
              <a:gd name="T0" fmla="*/ 0 w 2484854"/>
              <a:gd name="T1" fmla="*/ 0 h 929514"/>
              <a:gd name="T2" fmla="*/ 2481942 w 2484854"/>
              <a:gd name="T3" fmla="*/ 0 h 929514"/>
              <a:gd name="T4" fmla="*/ 2481942 w 2484854"/>
              <a:gd name="T5" fmla="*/ 206677 h 929514"/>
              <a:gd name="T6" fmla="*/ 2081078 w 2484854"/>
              <a:gd name="T7" fmla="*/ 206677 h 929514"/>
              <a:gd name="T8" fmla="*/ 2081078 w 2484854"/>
              <a:gd name="T9" fmla="*/ 923747 h 929514"/>
              <a:gd name="T10" fmla="*/ 1452066 w 2484854"/>
              <a:gd name="T11" fmla="*/ 923747 h 929514"/>
              <a:gd name="T12" fmla="*/ 1452066 w 2484854"/>
              <a:gd name="T13" fmla="*/ 206677 h 929514"/>
              <a:gd name="T14" fmla="*/ 0 w 2484854"/>
              <a:gd name="T15" fmla="*/ 206677 h 929514"/>
              <a:gd name="T16" fmla="*/ 0 w 2484854"/>
              <a:gd name="T17" fmla="*/ 0 h 929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484854" h="929514">
                <a:moveTo>
                  <a:pt x="0" y="0"/>
                </a:moveTo>
                <a:lnTo>
                  <a:pt x="2484854" y="0"/>
                </a:lnTo>
                <a:lnTo>
                  <a:pt x="2484854" y="207967"/>
                </a:lnTo>
                <a:lnTo>
                  <a:pt x="2083520" y="207967"/>
                </a:lnTo>
                <a:lnTo>
                  <a:pt x="2083520" y="929514"/>
                </a:lnTo>
                <a:lnTo>
                  <a:pt x="1453767" y="929514"/>
                </a:lnTo>
                <a:lnTo>
                  <a:pt x="1453767" y="207967"/>
                </a:lnTo>
                <a:lnTo>
                  <a:pt x="0" y="20796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团队心得</a:t>
            </a:r>
          </a:p>
        </p:txBody>
      </p:sp>
      <p:sp>
        <p:nvSpPr>
          <p:cNvPr id="3277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2772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5" b="7469"/>
          <a:stretch>
            <a:fillRect/>
          </a:stretch>
        </p:blipFill>
        <p:spPr bwMode="auto">
          <a:xfrm>
            <a:off x="4325938" y="2049463"/>
            <a:ext cx="35814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图片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0"/>
          <a:stretch>
            <a:fillRect/>
          </a:stretch>
        </p:blipFill>
        <p:spPr bwMode="auto">
          <a:xfrm>
            <a:off x="774700" y="2049463"/>
            <a:ext cx="3556000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图片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8"/>
          <a:stretch>
            <a:fillRect/>
          </a:stretch>
        </p:blipFill>
        <p:spPr bwMode="auto">
          <a:xfrm>
            <a:off x="776288" y="3811588"/>
            <a:ext cx="3573462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图片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3"/>
          <a:stretch>
            <a:fillRect/>
          </a:stretch>
        </p:blipFill>
        <p:spPr bwMode="auto">
          <a:xfrm>
            <a:off x="7902575" y="3821113"/>
            <a:ext cx="3544888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5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2039938"/>
            <a:ext cx="3571875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7" name="Rectangle 46"/>
          <p:cNvSpPr>
            <a:spLocks noChangeArrowheads="1"/>
          </p:cNvSpPr>
          <p:nvPr/>
        </p:nvSpPr>
        <p:spPr bwMode="auto">
          <a:xfrm>
            <a:off x="4351338" y="3817938"/>
            <a:ext cx="3560762" cy="1789112"/>
          </a:xfrm>
          <a:prstGeom prst="rect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8013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32778" name="Rectangle 57"/>
          <p:cNvSpPr>
            <a:spLocks noChangeArrowheads="1"/>
          </p:cNvSpPr>
          <p:nvPr/>
        </p:nvSpPr>
        <p:spPr bwMode="auto">
          <a:xfrm>
            <a:off x="7905750" y="2036763"/>
            <a:ext cx="3560763" cy="1789112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8013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pic>
        <p:nvPicPr>
          <p:cNvPr id="32779" name="组合 11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4217988"/>
            <a:ext cx="10477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0" name="矩形 15"/>
          <p:cNvSpPr>
            <a:spLocks noChangeArrowheads="1"/>
          </p:cNvSpPr>
          <p:nvPr/>
        </p:nvSpPr>
        <p:spPr bwMode="auto">
          <a:xfrm>
            <a:off x="8194675" y="2144786"/>
            <a:ext cx="2984500" cy="160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1. 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体验敏捷开发了解软件开发团队组成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2. 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团队的分工合作、磨合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3. 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团队沟通、定期总结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4. 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高效学习软件开发知识</a:t>
            </a:r>
            <a:endParaRPr 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团队合作总结</a:t>
            </a:r>
          </a:p>
        </p:txBody>
      </p:sp>
      <p:sp>
        <p:nvSpPr>
          <p:cNvPr id="307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24" name="오른쪽 화살표 216"/>
          <p:cNvSpPr>
            <a:spLocks noChangeArrowheads="1"/>
          </p:cNvSpPr>
          <p:nvPr/>
        </p:nvSpPr>
        <p:spPr bwMode="auto">
          <a:xfrm>
            <a:off x="2729706" y="2020101"/>
            <a:ext cx="1785938" cy="1266825"/>
          </a:xfrm>
          <a:prstGeom prst="rightArrow">
            <a:avLst>
              <a:gd name="adj1" fmla="val 55935"/>
              <a:gd name="adj2" fmla="val 50001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itchFamily="34" charset="0"/>
              <a:ea typeface="Malgun Gothic" pitchFamily="34" charset="-127"/>
              <a:sym typeface="Arial" pitchFamily="34" charset="0"/>
            </a:endParaRPr>
          </a:p>
        </p:txBody>
      </p:sp>
      <p:sp>
        <p:nvSpPr>
          <p:cNvPr id="30725" name="오른쪽 화살표 218"/>
          <p:cNvSpPr>
            <a:spLocks noChangeArrowheads="1"/>
          </p:cNvSpPr>
          <p:nvPr/>
        </p:nvSpPr>
        <p:spPr bwMode="auto">
          <a:xfrm flipH="1">
            <a:off x="7706519" y="2020101"/>
            <a:ext cx="1893887" cy="1266825"/>
          </a:xfrm>
          <a:prstGeom prst="rightArrow">
            <a:avLst>
              <a:gd name="adj1" fmla="val 55935"/>
              <a:gd name="adj2" fmla="val 50068"/>
            </a:avLst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itchFamily="34" charset="0"/>
              <a:ea typeface="Malgun Gothic" pitchFamily="34" charset="-127"/>
              <a:sym typeface="Arial" pitchFamily="34" charset="0"/>
            </a:endParaRPr>
          </a:p>
        </p:txBody>
      </p:sp>
      <p:sp>
        <p:nvSpPr>
          <p:cNvPr id="30726" name="타원 219"/>
          <p:cNvSpPr>
            <a:spLocks noChangeArrowheads="1"/>
          </p:cNvSpPr>
          <p:nvPr/>
        </p:nvSpPr>
        <p:spPr bwMode="auto">
          <a:xfrm>
            <a:off x="9368631" y="1951838"/>
            <a:ext cx="1273175" cy="1274763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itchFamily="34" charset="0"/>
              <a:ea typeface="Malgun Gothic" pitchFamily="34" charset="-127"/>
              <a:sym typeface="Arial" pitchFamily="34" charset="0"/>
            </a:endParaRPr>
          </a:p>
        </p:txBody>
      </p:sp>
      <p:sp>
        <p:nvSpPr>
          <p:cNvPr id="30727" name="막힌 원호 127"/>
          <p:cNvSpPr>
            <a:spLocks/>
          </p:cNvSpPr>
          <p:nvPr/>
        </p:nvSpPr>
        <p:spPr bwMode="auto">
          <a:xfrm rot="-5400000">
            <a:off x="4886325" y="1522420"/>
            <a:ext cx="2370137" cy="2368550"/>
          </a:xfrm>
          <a:custGeom>
            <a:avLst/>
            <a:gdLst>
              <a:gd name="T0" fmla="*/ 0 w 2369150"/>
              <a:gd name="T1" fmla="*/ 1182468 h 2369152"/>
              <a:gd name="T2" fmla="*/ 0 w 2369150"/>
              <a:gd name="T3" fmla="*/ 1182468 h 2369152"/>
              <a:gd name="T4" fmla="*/ 1188035 w 2369150"/>
              <a:gd name="T5" fmla="*/ 0 h 2369152"/>
              <a:gd name="T6" fmla="*/ 2376066 w 2369150"/>
              <a:gd name="T7" fmla="*/ 1182467 h 2369152"/>
              <a:gd name="T8" fmla="*/ 1915657 w 2369150"/>
              <a:gd name="T9" fmla="*/ 1182467 h 2369152"/>
              <a:gd name="T10" fmla="*/ 1915656 w 2369150"/>
              <a:gd name="T11" fmla="*/ 1182467 h 2369152"/>
              <a:gd name="T12" fmla="*/ 1188035 w 2369150"/>
              <a:gd name="T13" fmla="*/ 458252 h 2369152"/>
              <a:gd name="T14" fmla="*/ 460410 w 2369150"/>
              <a:gd name="T15" fmla="*/ 1182468 h 2369152"/>
              <a:gd name="T16" fmla="*/ 0 w 2369150"/>
              <a:gd name="T17" fmla="*/ 1182468 h 23691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369150"/>
              <a:gd name="T28" fmla="*/ 0 h 2369152"/>
              <a:gd name="T29" fmla="*/ 2369150 w 2369150"/>
              <a:gd name="T30" fmla="*/ 1184575 h 23691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369150" h="2369152">
                <a:moveTo>
                  <a:pt x="0" y="1184575"/>
                </a:moveTo>
                <a:lnTo>
                  <a:pt x="0" y="1184575"/>
                </a:lnTo>
                <a:cubicBezTo>
                  <a:pt x="0" y="530352"/>
                  <a:pt x="530352" y="0"/>
                  <a:pt x="1184575" y="0"/>
                </a:cubicBezTo>
                <a:cubicBezTo>
                  <a:pt x="1838796" y="0"/>
                  <a:pt x="2369148" y="530351"/>
                  <a:pt x="2369149" y="1184574"/>
                </a:cubicBezTo>
                <a:lnTo>
                  <a:pt x="1910080" y="1184574"/>
                </a:lnTo>
                <a:lnTo>
                  <a:pt x="1910079" y="1184574"/>
                </a:lnTo>
                <a:cubicBezTo>
                  <a:pt x="1910078" y="783888"/>
                  <a:pt x="1585259" y="459070"/>
                  <a:pt x="1184575" y="459070"/>
                </a:cubicBezTo>
                <a:cubicBezTo>
                  <a:pt x="783890" y="459070"/>
                  <a:pt x="459070" y="783889"/>
                  <a:pt x="459070" y="1184575"/>
                </a:cubicBezTo>
                <a:lnTo>
                  <a:pt x="0" y="1184575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45000"/>
                </a:srgbClr>
              </a:gs>
              <a:gs pos="50000">
                <a:srgbClr val="FFFFFF">
                  <a:alpha val="225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8" name="타원 217"/>
          <p:cNvSpPr>
            <a:spLocks noChangeArrowheads="1"/>
          </p:cNvSpPr>
          <p:nvPr/>
        </p:nvSpPr>
        <p:spPr bwMode="auto">
          <a:xfrm>
            <a:off x="1572419" y="2015338"/>
            <a:ext cx="1273175" cy="1274763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itchFamily="34" charset="0"/>
              <a:ea typeface="Malgun Gothic" pitchFamily="34" charset="-127"/>
              <a:sym typeface="Arial" pitchFamily="34" charset="0"/>
            </a:endParaRPr>
          </a:p>
        </p:txBody>
      </p:sp>
      <p:sp>
        <p:nvSpPr>
          <p:cNvPr id="30729" name="막힌 원호 225"/>
          <p:cNvSpPr>
            <a:spLocks/>
          </p:cNvSpPr>
          <p:nvPr/>
        </p:nvSpPr>
        <p:spPr bwMode="auto">
          <a:xfrm rot="5400000">
            <a:off x="4873624" y="1414470"/>
            <a:ext cx="2436813" cy="2444750"/>
          </a:xfrm>
          <a:custGeom>
            <a:avLst/>
            <a:gdLst>
              <a:gd name="T0" fmla="*/ 7 w 2436720"/>
              <a:gd name="T1" fmla="*/ 1228078 h 2444258"/>
              <a:gd name="T2" fmla="*/ 7 w 2436720"/>
              <a:gd name="T3" fmla="*/ 1228077 h 2444258"/>
              <a:gd name="T4" fmla="*/ 0 w 2436720"/>
              <a:gd name="T5" fmla="*/ 1223851 h 2444258"/>
              <a:gd name="T6" fmla="*/ 1218689 w 2436720"/>
              <a:gd name="T7" fmla="*/ 0 h 2444258"/>
              <a:gd name="T8" fmla="*/ 2437291 w 2436720"/>
              <a:gd name="T9" fmla="*/ 1209912 h 2444258"/>
              <a:gd name="T10" fmla="*/ 1965107 w 2436720"/>
              <a:gd name="T11" fmla="*/ 1215314 h 2444258"/>
              <a:gd name="T12" fmla="*/ 1965106 w 2436720"/>
              <a:gd name="T13" fmla="*/ 1215314 h 2444258"/>
              <a:gd name="T14" fmla="*/ 1218689 w 2436720"/>
              <a:gd name="T15" fmla="*/ 472755 h 2444258"/>
              <a:gd name="T16" fmla="*/ 472216 w 2436720"/>
              <a:gd name="T17" fmla="*/ 1223851 h 2444258"/>
              <a:gd name="T18" fmla="*/ 472220 w 2436720"/>
              <a:gd name="T19" fmla="*/ 1226443 h 2444258"/>
              <a:gd name="T20" fmla="*/ 7 w 2436720"/>
              <a:gd name="T21" fmla="*/ 1228078 h 244425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436720"/>
              <a:gd name="T34" fmla="*/ 0 h 2444258"/>
              <a:gd name="T35" fmla="*/ 2436641 w 2436720"/>
              <a:gd name="T36" fmla="*/ 1226349 h 244425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436720" h="2444258">
                <a:moveTo>
                  <a:pt x="7" y="1226349"/>
                </a:moveTo>
                <a:lnTo>
                  <a:pt x="7" y="1226348"/>
                </a:lnTo>
                <a:cubicBezTo>
                  <a:pt x="2" y="1224942"/>
                  <a:pt x="0" y="1223535"/>
                  <a:pt x="0" y="1222129"/>
                </a:cubicBezTo>
                <a:cubicBezTo>
                  <a:pt x="0" y="547165"/>
                  <a:pt x="545478" y="0"/>
                  <a:pt x="1218360" y="0"/>
                </a:cubicBezTo>
                <a:cubicBezTo>
                  <a:pt x="1885829" y="0"/>
                  <a:pt x="2429039" y="538720"/>
                  <a:pt x="2436640" y="1208211"/>
                </a:cubicBezTo>
                <a:lnTo>
                  <a:pt x="1964582" y="1213604"/>
                </a:lnTo>
                <a:lnTo>
                  <a:pt x="1964581" y="1213604"/>
                </a:lnTo>
                <a:cubicBezTo>
                  <a:pt x="1959934" y="802720"/>
                  <a:pt x="1627204" y="472090"/>
                  <a:pt x="1218360" y="472090"/>
                </a:cubicBezTo>
                <a:cubicBezTo>
                  <a:pt x="806206" y="472090"/>
                  <a:pt x="472090" y="807893"/>
                  <a:pt x="472090" y="1222129"/>
                </a:cubicBezTo>
                <a:cubicBezTo>
                  <a:pt x="472090" y="1222990"/>
                  <a:pt x="472091" y="1223852"/>
                  <a:pt x="472094" y="1224714"/>
                </a:cubicBezTo>
                <a:lnTo>
                  <a:pt x="7" y="1226349"/>
                </a:lnTo>
                <a:close/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30" name="막힌 원호 224"/>
          <p:cNvSpPr>
            <a:spLocks/>
          </p:cNvSpPr>
          <p:nvPr/>
        </p:nvSpPr>
        <p:spPr bwMode="auto">
          <a:xfrm rot="-5400000">
            <a:off x="4873625" y="1411294"/>
            <a:ext cx="2444750" cy="2446338"/>
          </a:xfrm>
          <a:custGeom>
            <a:avLst/>
            <a:gdLst>
              <a:gd name="T0" fmla="*/ 132 w 2444256"/>
              <a:gd name="T1" fmla="*/ 1247513 h 2444258"/>
              <a:gd name="T2" fmla="*/ 132 w 2444256"/>
              <a:gd name="T3" fmla="*/ 1247512 h 2444258"/>
              <a:gd name="T4" fmla="*/ 0 w 2444256"/>
              <a:gd name="T5" fmla="*/ 1229428 h 2444258"/>
              <a:gd name="T6" fmla="*/ 1223857 w 2444256"/>
              <a:gd name="T7" fmla="*/ 0 h 2444258"/>
              <a:gd name="T8" fmla="*/ 2447702 w 2444256"/>
              <a:gd name="T9" fmla="*/ 1223823 h 2444258"/>
              <a:gd name="T10" fmla="*/ 1974297 w 2444256"/>
              <a:gd name="T11" fmla="*/ 1225992 h 2444258"/>
              <a:gd name="T12" fmla="*/ 1974297 w 2444256"/>
              <a:gd name="T13" fmla="*/ 1225991 h 2444258"/>
              <a:gd name="T14" fmla="*/ 1223858 w 2444256"/>
              <a:gd name="T15" fmla="*/ 475567 h 2444258"/>
              <a:gd name="T16" fmla="*/ 473417 w 2444256"/>
              <a:gd name="T17" fmla="*/ 1229428 h 2444258"/>
              <a:gd name="T18" fmla="*/ 473498 w 2444256"/>
              <a:gd name="T19" fmla="*/ 1240516 h 2444258"/>
              <a:gd name="T20" fmla="*/ 132 w 2444256"/>
              <a:gd name="T21" fmla="*/ 1247513 h 244425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444256"/>
              <a:gd name="T34" fmla="*/ 0 h 2444258"/>
              <a:gd name="T35" fmla="*/ 2444243 w 2444256"/>
              <a:gd name="T36" fmla="*/ 1240107 h 244425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444256" h="2444258">
                <a:moveTo>
                  <a:pt x="132" y="1240107"/>
                </a:moveTo>
                <a:lnTo>
                  <a:pt x="132" y="1240106"/>
                </a:lnTo>
                <a:cubicBezTo>
                  <a:pt x="44" y="1234114"/>
                  <a:pt x="0" y="1228121"/>
                  <a:pt x="0" y="1222129"/>
                </a:cubicBezTo>
                <a:cubicBezTo>
                  <a:pt x="0" y="547165"/>
                  <a:pt x="547165" y="0"/>
                  <a:pt x="1222128" y="0"/>
                </a:cubicBezTo>
                <a:cubicBezTo>
                  <a:pt x="1894916" y="0"/>
                  <a:pt x="2441176" y="543776"/>
                  <a:pt x="2444243" y="1216557"/>
                </a:cubicBezTo>
                <a:lnTo>
                  <a:pt x="1971505" y="1218713"/>
                </a:lnTo>
                <a:lnTo>
                  <a:pt x="1971505" y="1218712"/>
                </a:lnTo>
                <a:cubicBezTo>
                  <a:pt x="1969624" y="806176"/>
                  <a:pt x="1634668" y="472744"/>
                  <a:pt x="1222129" y="472744"/>
                </a:cubicBezTo>
                <a:cubicBezTo>
                  <a:pt x="808255" y="472744"/>
                  <a:pt x="472745" y="808255"/>
                  <a:pt x="472745" y="1222129"/>
                </a:cubicBezTo>
                <a:cubicBezTo>
                  <a:pt x="472745" y="1225803"/>
                  <a:pt x="472772" y="1229478"/>
                  <a:pt x="472826" y="1233152"/>
                </a:cubicBezTo>
                <a:lnTo>
                  <a:pt x="132" y="124010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31" name="矩形 11"/>
          <p:cNvSpPr>
            <a:spLocks noChangeArrowheads="1"/>
          </p:cNvSpPr>
          <p:nvPr/>
        </p:nvSpPr>
        <p:spPr bwMode="auto">
          <a:xfrm>
            <a:off x="1878806" y="3915576"/>
            <a:ext cx="3008312" cy="163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1.</a:t>
            </a:r>
            <a:r>
              <a:rPr lang="zh-CN" alt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积极参与</a:t>
            </a:r>
            <a:endParaRPr lang="en-US" altLang="zh-CN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2.</a:t>
            </a:r>
            <a:r>
              <a:rPr lang="zh-CN" alt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相互帮助</a:t>
            </a:r>
            <a:endParaRPr lang="en-US" altLang="zh-CN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3.</a:t>
            </a:r>
            <a:r>
              <a:rPr lang="zh-CN" alt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分工明确、计划清晰</a:t>
            </a:r>
            <a:endParaRPr lang="en-US" altLang="zh-CN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4.</a:t>
            </a:r>
            <a:r>
              <a:rPr lang="zh-CN" alt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定期总结</a:t>
            </a:r>
            <a:endParaRPr lang="en-US" altLang="zh-CN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0732" name="TextBox 13"/>
          <p:cNvSpPr txBox="1">
            <a:spLocks noChangeArrowheads="1"/>
          </p:cNvSpPr>
          <p:nvPr/>
        </p:nvSpPr>
        <p:spPr bwMode="auto">
          <a:xfrm>
            <a:off x="1572419" y="3669513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sz="16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0733" name="矩形 13"/>
          <p:cNvSpPr>
            <a:spLocks noChangeArrowheads="1"/>
          </p:cNvSpPr>
          <p:nvPr/>
        </p:nvSpPr>
        <p:spPr bwMode="auto">
          <a:xfrm>
            <a:off x="8404279" y="3915576"/>
            <a:ext cx="3008312" cy="163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886D8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1.</a:t>
            </a:r>
            <a:r>
              <a:rPr lang="zh-CN" altLang="en-US" sz="2000" b="1" dirty="0">
                <a:solidFill>
                  <a:srgbClr val="4886D8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经验不足</a:t>
            </a:r>
            <a:endParaRPr lang="en-US" altLang="zh-CN" sz="2000" b="1" dirty="0">
              <a:solidFill>
                <a:srgbClr val="4886D8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4886D8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2.</a:t>
            </a:r>
            <a:r>
              <a:rPr lang="zh-CN" altLang="en-US" sz="2000" b="1" dirty="0">
                <a:solidFill>
                  <a:srgbClr val="4886D8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工作量估计不准确</a:t>
            </a:r>
            <a:endParaRPr lang="en-US" altLang="zh-CN" sz="2000" b="1" dirty="0">
              <a:solidFill>
                <a:srgbClr val="4886D8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4886D8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3.</a:t>
            </a:r>
            <a:r>
              <a:rPr lang="zh-CN" altLang="en-US" sz="2000" b="1" dirty="0">
                <a:solidFill>
                  <a:srgbClr val="4886D8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交流不充分</a:t>
            </a:r>
            <a:endParaRPr lang="en-US" altLang="zh-CN" sz="2000" b="1" dirty="0">
              <a:solidFill>
                <a:srgbClr val="4886D8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4886D8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4.</a:t>
            </a:r>
            <a:r>
              <a:rPr lang="zh-CN" altLang="en-US" sz="2000" b="1" dirty="0">
                <a:solidFill>
                  <a:srgbClr val="4886D8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重复性工作多</a:t>
            </a:r>
            <a:endParaRPr lang="en-US" sz="2000" b="1" dirty="0">
              <a:solidFill>
                <a:srgbClr val="4886D8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19" name="TextBox 13"/>
          <p:cNvSpPr txBox="1">
            <a:spLocks noChangeArrowheads="1"/>
          </p:cNvSpPr>
          <p:nvPr/>
        </p:nvSpPr>
        <p:spPr bwMode="auto">
          <a:xfrm>
            <a:off x="1508919" y="2516988"/>
            <a:ext cx="13731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优点</a:t>
            </a:r>
            <a:endParaRPr lang="en-US" sz="20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20" name="TextBox 13"/>
          <p:cNvSpPr txBox="1">
            <a:spLocks noChangeArrowheads="1"/>
          </p:cNvSpPr>
          <p:nvPr/>
        </p:nvSpPr>
        <p:spPr bwMode="auto">
          <a:xfrm>
            <a:off x="9351169" y="2504288"/>
            <a:ext cx="13731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缺点</a:t>
            </a:r>
            <a:endParaRPr lang="en-US" sz="20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21" name="TextBox 13"/>
          <p:cNvSpPr txBox="1">
            <a:spLocks noChangeArrowheads="1"/>
          </p:cNvSpPr>
          <p:nvPr/>
        </p:nvSpPr>
        <p:spPr bwMode="auto">
          <a:xfrm>
            <a:off x="5422106" y="2516988"/>
            <a:ext cx="1373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团队合作</a:t>
            </a:r>
            <a:endParaRPr lang="en-US" sz="24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9" grpId="0" autoUpdateAnimBg="0"/>
      <p:bldP spid="21520" grpId="0" autoUpdateAnimBg="0"/>
      <p:bldP spid="21521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项目展望</a:t>
            </a:r>
          </a:p>
        </p:txBody>
      </p:sp>
      <p:sp>
        <p:nvSpPr>
          <p:cNvPr id="2765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652" name="Oval 10"/>
          <p:cNvSpPr>
            <a:spLocks noChangeAspect="1" noChangeArrowheads="1"/>
          </p:cNvSpPr>
          <p:nvPr/>
        </p:nvSpPr>
        <p:spPr bwMode="auto">
          <a:xfrm>
            <a:off x="376893" y="2007416"/>
            <a:ext cx="574675" cy="576263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7653" name="Oval 13"/>
          <p:cNvSpPr>
            <a:spLocks noChangeAspect="1" noChangeArrowheads="1"/>
          </p:cNvSpPr>
          <p:nvPr/>
        </p:nvSpPr>
        <p:spPr bwMode="auto">
          <a:xfrm>
            <a:off x="376893" y="3870834"/>
            <a:ext cx="574675" cy="576262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grpSp>
        <p:nvGrpSpPr>
          <p:cNvPr id="27658" name="组合 9"/>
          <p:cNvGrpSpPr>
            <a:grpSpLocks noChangeAspect="1"/>
          </p:cNvGrpSpPr>
          <p:nvPr/>
        </p:nvGrpSpPr>
        <p:grpSpPr bwMode="auto">
          <a:xfrm>
            <a:off x="7147420" y="958311"/>
            <a:ext cx="5044580" cy="5144039"/>
            <a:chOff x="0" y="0"/>
            <a:chExt cx="4025152" cy="4106791"/>
          </a:xfrm>
        </p:grpSpPr>
        <p:pic>
          <p:nvPicPr>
            <p:cNvPr id="27662" name="图片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25152" cy="4106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3" name="图片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7"/>
            <a:stretch>
              <a:fillRect/>
            </a:stretch>
          </p:blipFill>
          <p:spPr bwMode="auto">
            <a:xfrm>
              <a:off x="538859" y="432478"/>
              <a:ext cx="3486293" cy="2354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9" name="矩形 13"/>
          <p:cNvSpPr>
            <a:spLocks noChangeArrowheads="1"/>
          </p:cNvSpPr>
          <p:nvPr/>
        </p:nvSpPr>
        <p:spPr bwMode="auto">
          <a:xfrm>
            <a:off x="1203981" y="1767902"/>
            <a:ext cx="6022112" cy="135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房价预测拓展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用户通过选择特定的信息（面积、地理位置、交通情况、卫生医疗情况、教育资源等），系统能够对这些信息进行判断，给出特定房源的价格预测功能</a:t>
            </a:r>
            <a:r>
              <a:rPr lang="zh-CN" altLang="en-US" sz="14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。</a:t>
            </a:r>
          </a:p>
        </p:txBody>
      </p:sp>
      <p:sp>
        <p:nvSpPr>
          <p:cNvPr id="27660" name="矩形 14"/>
          <p:cNvSpPr>
            <a:spLocks noChangeArrowheads="1"/>
          </p:cNvSpPr>
          <p:nvPr/>
        </p:nvSpPr>
        <p:spPr bwMode="auto">
          <a:xfrm>
            <a:off x="1203981" y="3688456"/>
            <a:ext cx="6148386" cy="141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房价报表生成</a:t>
            </a:r>
            <a:endParaRPr lang="en-US" altLang="zh-CN" b="1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我们希望可以在将来为用户提供特定城市的房价分析报表</a:t>
            </a:r>
            <a:endParaRPr lang="en-US" altLang="zh-CN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在报表中集成我们能够获得的各种信息，并尽量用图表的形式展示信息。</a:t>
            </a:r>
            <a:endParaRPr lang="en-US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D3E7C1-E2A3-4EBF-8D7E-A7C4268C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754" y="1500020"/>
            <a:ext cx="4392920" cy="30971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EE899C-4F39-4EC2-95DE-12331C0A76F3}"/>
              </a:ext>
            </a:extLst>
          </p:cNvPr>
          <p:cNvSpPr txBox="1"/>
          <p:nvPr/>
        </p:nvSpPr>
        <p:spPr>
          <a:xfrm>
            <a:off x="534780" y="2110881"/>
            <a:ext cx="2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1971EC-F444-4140-8AEC-91A1B87D2EC6}"/>
              </a:ext>
            </a:extLst>
          </p:cNvPr>
          <p:cNvSpPr txBox="1"/>
          <p:nvPr/>
        </p:nvSpPr>
        <p:spPr>
          <a:xfrm>
            <a:off x="491301" y="3928132"/>
            <a:ext cx="2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844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4400" b="1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4400" b="1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845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项目演示</a:t>
            </a:r>
          </a:p>
        </p:txBody>
      </p:sp>
      <p:grpSp>
        <p:nvGrpSpPr>
          <p:cNvPr id="35846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35849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847" name="矩形 16"/>
          <p:cNvSpPr>
            <a:spLocks noChangeArrowheads="1"/>
          </p:cNvSpPr>
          <p:nvPr/>
        </p:nvSpPr>
        <p:spPr bwMode="auto">
          <a:xfrm>
            <a:off x="3883819" y="5184127"/>
            <a:ext cx="497840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项目功能演示</a:t>
            </a:r>
            <a:endParaRPr 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5848" name="文本框 19"/>
          <p:cNvSpPr>
            <a:spLocks/>
          </p:cNvSpPr>
          <p:nvPr/>
        </p:nvSpPr>
        <p:spPr bwMode="auto">
          <a:xfrm>
            <a:off x="465138" y="4889500"/>
            <a:ext cx="2039937" cy="985838"/>
          </a:xfrm>
          <a:custGeom>
            <a:avLst/>
            <a:gdLst>
              <a:gd name="T0" fmla="*/ 1344703 w 2039375"/>
              <a:gd name="T1" fmla="*/ 0 h 987152"/>
              <a:gd name="T2" fmla="*/ 2043312 w 2039375"/>
              <a:gd name="T3" fmla="*/ 0 h 987152"/>
              <a:gd name="T4" fmla="*/ 2033869 w 2039375"/>
              <a:gd name="T5" fmla="*/ 106172 h 987152"/>
              <a:gd name="T6" fmla="*/ 1710030 w 2039375"/>
              <a:gd name="T7" fmla="*/ 676612 h 987152"/>
              <a:gd name="T8" fmla="*/ 791385 w 2039375"/>
              <a:gd name="T9" fmla="*/ 977990 h 987152"/>
              <a:gd name="T10" fmla="*/ 0 w 2039375"/>
              <a:gd name="T11" fmla="*/ 836289 h 987152"/>
              <a:gd name="T12" fmla="*/ 0 w 2039375"/>
              <a:gd name="T13" fmla="*/ 244106 h 987152"/>
              <a:gd name="T14" fmla="*/ 718663 w 2039375"/>
              <a:gd name="T15" fmla="*/ 453487 h 987152"/>
              <a:gd name="T16" fmla="*/ 1180659 w 2039375"/>
              <a:gd name="T17" fmla="*/ 311784 h 987152"/>
              <a:gd name="T18" fmla="*/ 1341073 w 2039375"/>
              <a:gd name="T19" fmla="*/ 39751 h 987152"/>
              <a:gd name="T20" fmla="*/ 1344703 w 2039375"/>
              <a:gd name="T21" fmla="*/ 0 h 98715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039375" h="987152">
                <a:moveTo>
                  <a:pt x="1342113" y="0"/>
                </a:moveTo>
                <a:lnTo>
                  <a:pt x="2039375" y="0"/>
                </a:lnTo>
                <a:lnTo>
                  <a:pt x="2029950" y="107167"/>
                </a:lnTo>
                <a:cubicBezTo>
                  <a:pt x="1986855" y="338921"/>
                  <a:pt x="1879117" y="530849"/>
                  <a:pt x="1706735" y="682950"/>
                </a:cubicBezTo>
                <a:cubicBezTo>
                  <a:pt x="1476894" y="885752"/>
                  <a:pt x="1171268" y="987152"/>
                  <a:pt x="789859" y="987152"/>
                </a:cubicBezTo>
                <a:cubicBezTo>
                  <a:pt x="471069" y="987152"/>
                  <a:pt x="207783" y="939476"/>
                  <a:pt x="0" y="844124"/>
                </a:cubicBezTo>
                <a:lnTo>
                  <a:pt x="0" y="246393"/>
                </a:lnTo>
                <a:cubicBezTo>
                  <a:pt x="229130" y="387287"/>
                  <a:pt x="468222" y="457734"/>
                  <a:pt x="717277" y="457734"/>
                </a:cubicBezTo>
                <a:cubicBezTo>
                  <a:pt x="910828" y="457734"/>
                  <a:pt x="1064530" y="410057"/>
                  <a:pt x="1178384" y="314705"/>
                </a:cubicBezTo>
                <a:cubicBezTo>
                  <a:pt x="1263774" y="243191"/>
                  <a:pt x="1317143" y="151663"/>
                  <a:pt x="1338490" y="40122"/>
                </a:cubicBezTo>
                <a:lnTo>
                  <a:pt x="134211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项目功能展示</a:t>
            </a:r>
          </a:p>
        </p:txBody>
      </p:sp>
      <p:sp>
        <p:nvSpPr>
          <p:cNvPr id="3891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8916" name="Picture 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1243013"/>
            <a:ext cx="6253162" cy="6692900"/>
          </a:xfrm>
          <a:prstGeom prst="rect">
            <a:avLst/>
          </a:prstGeom>
          <a:noFill/>
          <a:ln>
            <a:noFill/>
          </a:ln>
          <a:effectLst>
            <a:outerShdw dist="228601" dir="4679996" sx="99001" sy="99001" algn="t" rotWithShape="0">
              <a:srgbClr val="000000">
                <a:alpha val="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图片占位符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1931988"/>
            <a:ext cx="262255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直角三角形 3"/>
          <p:cNvSpPr>
            <a:spLocks/>
          </p:cNvSpPr>
          <p:nvPr/>
        </p:nvSpPr>
        <p:spPr bwMode="auto">
          <a:xfrm rot="-245120">
            <a:off x="7742238" y="1935163"/>
            <a:ext cx="2505075" cy="2522537"/>
          </a:xfrm>
          <a:custGeom>
            <a:avLst/>
            <a:gdLst>
              <a:gd name="T0" fmla="*/ 0 w 2505824"/>
              <a:gd name="T1" fmla="*/ 168249 h 2522400"/>
              <a:gd name="T2" fmla="*/ 2500585 w 2505824"/>
              <a:gd name="T3" fmla="*/ 2523359 h 2522400"/>
              <a:gd name="T4" fmla="*/ 1332344 w 2505824"/>
              <a:gd name="T5" fmla="*/ 0 h 2522400"/>
              <a:gd name="T6" fmla="*/ 0 w 2505824"/>
              <a:gd name="T7" fmla="*/ 168249 h 25224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05824" h="2522400">
                <a:moveTo>
                  <a:pt x="0" y="168186"/>
                </a:moveTo>
                <a:lnTo>
                  <a:pt x="2505824" y="2522400"/>
                </a:lnTo>
                <a:lnTo>
                  <a:pt x="1335135" y="0"/>
                </a:lnTo>
                <a:lnTo>
                  <a:pt x="0" y="168186"/>
                </a:lnTo>
                <a:close/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9" name="直角三角形 3"/>
          <p:cNvSpPr>
            <a:spLocks/>
          </p:cNvSpPr>
          <p:nvPr/>
        </p:nvSpPr>
        <p:spPr bwMode="auto">
          <a:xfrm>
            <a:off x="7673975" y="2200275"/>
            <a:ext cx="2640013" cy="2498725"/>
          </a:xfrm>
          <a:custGeom>
            <a:avLst/>
            <a:gdLst>
              <a:gd name="T0" fmla="*/ 1348805 w 2639568"/>
              <a:gd name="T1" fmla="*/ 2499961 h 2498519"/>
              <a:gd name="T2" fmla="*/ 0 w 2639568"/>
              <a:gd name="T3" fmla="*/ 0 h 2498519"/>
              <a:gd name="T4" fmla="*/ 2642683 w 2639568"/>
              <a:gd name="T5" fmla="*/ 2146190 h 2498519"/>
              <a:gd name="T6" fmla="*/ 1348805 w 2639568"/>
              <a:gd name="T7" fmla="*/ 2499961 h 249851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639568" h="2498519">
                <a:moveTo>
                  <a:pt x="1347216" y="2498519"/>
                </a:moveTo>
                <a:lnTo>
                  <a:pt x="0" y="0"/>
                </a:lnTo>
                <a:lnTo>
                  <a:pt x="2639568" y="2144951"/>
                </a:lnTo>
                <a:lnTo>
                  <a:pt x="1347216" y="2498519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21" name="矩形 8"/>
          <p:cNvSpPr>
            <a:spLocks noChangeArrowheads="1"/>
          </p:cNvSpPr>
          <p:nvPr/>
        </p:nvSpPr>
        <p:spPr bwMode="auto">
          <a:xfrm>
            <a:off x="1366838" y="2798763"/>
            <a:ext cx="5392737" cy="2589212"/>
          </a:xfrm>
          <a:prstGeom prst="rect">
            <a:avLst/>
          </a:prstGeom>
          <a:solidFill>
            <a:srgbClr val="FFFFFF"/>
          </a:solidFill>
          <a:ln w="25400">
            <a:solidFill>
              <a:srgbClr val="969696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1216025" eaLnBrk="1" hangingPunct="1"/>
            <a:endParaRPr lang="zh-CN" altLang="en-US" sz="310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8922" name="矩形 9"/>
          <p:cNvSpPr>
            <a:spLocks noChangeArrowheads="1"/>
          </p:cNvSpPr>
          <p:nvPr/>
        </p:nvSpPr>
        <p:spPr bwMode="auto">
          <a:xfrm>
            <a:off x="2549525" y="2557463"/>
            <a:ext cx="3065463" cy="481012"/>
          </a:xfrm>
          <a:prstGeom prst="rect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8923" name="文本框 11"/>
          <p:cNvSpPr txBox="1">
            <a:spLocks noChangeArrowheads="1"/>
          </p:cNvSpPr>
          <p:nvPr/>
        </p:nvSpPr>
        <p:spPr bwMode="auto">
          <a:xfrm>
            <a:off x="3424238" y="2598761"/>
            <a:ext cx="2190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功能展示</a:t>
            </a:r>
            <a:endParaRPr lang="en-US" sz="20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8924" name="矩形 12"/>
          <p:cNvSpPr>
            <a:spLocks noChangeArrowheads="1"/>
          </p:cNvSpPr>
          <p:nvPr/>
        </p:nvSpPr>
        <p:spPr bwMode="auto">
          <a:xfrm>
            <a:off x="2003144" y="3079773"/>
            <a:ext cx="4076700" cy="224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主页</a:t>
            </a:r>
            <a:endParaRPr lang="en-US" altLang="zh-CN" b="1" dirty="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房源推荐</a:t>
            </a:r>
            <a:endParaRPr lang="en-US" altLang="zh-CN" b="1" dirty="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城市房价</a:t>
            </a:r>
            <a:endParaRPr lang="en-US" altLang="zh-CN" b="1" dirty="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房价分析</a:t>
            </a:r>
            <a:endParaRPr lang="en-US" altLang="zh-CN" b="1" dirty="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社区</a:t>
            </a:r>
            <a:endParaRPr lang="en-US" altLang="zh-CN" b="1" dirty="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管理员功能</a:t>
            </a:r>
            <a:endParaRPr lang="en-US" altLang="zh-CN" sz="1400" b="1" dirty="0">
              <a:solidFill>
                <a:srgbClr val="000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4517FF-7A30-4A6E-8311-A00E52935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0315">
            <a:off x="8396069" y="3136590"/>
            <a:ext cx="1251268" cy="3403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781525" y="2414588"/>
            <a:ext cx="4700488" cy="2280553"/>
          </a:xfrm>
          <a:prstGeom prst="rect">
            <a:avLst/>
          </a:prstGeom>
          <a:solidFill>
            <a:srgbClr val="FFFFFF"/>
          </a:solidFill>
          <a:ln w="9525">
            <a:solidFill>
              <a:srgbClr val="ADBACA"/>
            </a:solidFill>
            <a:bevel/>
            <a:headEnd/>
            <a:tailEnd/>
          </a:ln>
        </p:spPr>
        <p:txBody>
          <a:bodyPr lIns="121682" tIns="60841" rIns="121682" bIns="60841"/>
          <a:lstStyle/>
          <a:p>
            <a:pPr algn="ctr" defTabSz="1217613" eaLnBrk="1" hangingPunct="1"/>
            <a:endParaRPr lang="en-US" altLang="zh-CN" sz="3100">
              <a:solidFill>
                <a:srgbClr val="262626"/>
              </a:solidFill>
            </a:endParaRPr>
          </a:p>
        </p:txBody>
      </p:sp>
      <p:sp>
        <p:nvSpPr>
          <p:cNvPr id="36869" name="Oval 8"/>
          <p:cNvSpPr>
            <a:spLocks noChangeAspect="1" noChangeArrowheads="1"/>
          </p:cNvSpPr>
          <p:nvPr/>
        </p:nvSpPr>
        <p:spPr bwMode="auto">
          <a:xfrm>
            <a:off x="863600" y="5187950"/>
            <a:ext cx="857250" cy="857250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36870" name="Freeform 101"/>
          <p:cNvSpPr>
            <a:spLocks noChangeAspect="1" noEditPoints="1"/>
          </p:cNvSpPr>
          <p:nvPr/>
        </p:nvSpPr>
        <p:spPr bwMode="auto">
          <a:xfrm>
            <a:off x="1044575" y="5453063"/>
            <a:ext cx="495300" cy="327025"/>
          </a:xfrm>
          <a:custGeom>
            <a:avLst/>
            <a:gdLst>
              <a:gd name="T0" fmla="*/ 2147483647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2147483647 h 51"/>
              <a:gd name="T8" fmla="*/ 0 w 77"/>
              <a:gd name="T9" fmla="*/ 2147483647 h 51"/>
              <a:gd name="T10" fmla="*/ 0 w 77"/>
              <a:gd name="T11" fmla="*/ 2147483647 h 51"/>
              <a:gd name="T12" fmla="*/ 2147483647 w 77"/>
              <a:gd name="T13" fmla="*/ 2147483647 h 51"/>
              <a:gd name="T14" fmla="*/ 2147483647 w 77"/>
              <a:gd name="T15" fmla="*/ 2147483647 h 51"/>
              <a:gd name="T16" fmla="*/ 2147483647 w 77"/>
              <a:gd name="T17" fmla="*/ 2147483647 h 51"/>
              <a:gd name="T18" fmla="*/ 2147483647 w 77"/>
              <a:gd name="T19" fmla="*/ 2147483647 h 51"/>
              <a:gd name="T20" fmla="*/ 2147483647 w 77"/>
              <a:gd name="T21" fmla="*/ 2147483647 h 51"/>
              <a:gd name="T22" fmla="*/ 2147483647 w 77"/>
              <a:gd name="T23" fmla="*/ 0 h 51"/>
              <a:gd name="T24" fmla="*/ 2147483647 w 77"/>
              <a:gd name="T25" fmla="*/ 0 h 51"/>
              <a:gd name="T26" fmla="*/ 2147483647 w 77"/>
              <a:gd name="T27" fmla="*/ 2147483647 h 51"/>
              <a:gd name="T28" fmla="*/ 2147483647 w 77"/>
              <a:gd name="T29" fmla="*/ 2147483647 h 51"/>
              <a:gd name="T30" fmla="*/ 2147483647 w 77"/>
              <a:gd name="T31" fmla="*/ 2147483647 h 51"/>
              <a:gd name="T32" fmla="*/ 2147483647 w 77"/>
              <a:gd name="T33" fmla="*/ 2147483647 h 51"/>
              <a:gd name="T34" fmla="*/ 2147483647 w 77"/>
              <a:gd name="T35" fmla="*/ 2147483647 h 51"/>
              <a:gd name="T36" fmla="*/ 2147483647 w 77"/>
              <a:gd name="T37" fmla="*/ 2147483647 h 51"/>
              <a:gd name="T38" fmla="*/ 2147483647 w 77"/>
              <a:gd name="T39" fmla="*/ 2147483647 h 51"/>
              <a:gd name="T40" fmla="*/ 2147483647 w 77"/>
              <a:gd name="T41" fmla="*/ 2147483647 h 51"/>
              <a:gd name="T42" fmla="*/ 2147483647 w 77"/>
              <a:gd name="T43" fmla="*/ 2147483647 h 51"/>
              <a:gd name="T44" fmla="*/ 2147483647 w 77"/>
              <a:gd name="T45" fmla="*/ 2147483647 h 51"/>
              <a:gd name="T46" fmla="*/ 2147483647 w 77"/>
              <a:gd name="T47" fmla="*/ 2147483647 h 51"/>
              <a:gd name="T48" fmla="*/ 2147483647 w 77"/>
              <a:gd name="T49" fmla="*/ 2147483647 h 51"/>
              <a:gd name="T50" fmla="*/ 2147483647 w 77"/>
              <a:gd name="T51" fmla="*/ 2147483647 h 51"/>
              <a:gd name="T52" fmla="*/ 2147483647 w 77"/>
              <a:gd name="T53" fmla="*/ 2147483647 h 51"/>
              <a:gd name="T54" fmla="*/ 2147483647 w 77"/>
              <a:gd name="T55" fmla="*/ 2147483647 h 51"/>
              <a:gd name="T56" fmla="*/ 2147483647 w 77"/>
              <a:gd name="T57" fmla="*/ 2147483647 h 51"/>
              <a:gd name="T58" fmla="*/ 2147483647 w 77"/>
              <a:gd name="T59" fmla="*/ 2147483647 h 51"/>
              <a:gd name="T60" fmla="*/ 2147483647 w 77"/>
              <a:gd name="T61" fmla="*/ 2147483647 h 51"/>
              <a:gd name="T62" fmla="*/ 2147483647 w 77"/>
              <a:gd name="T63" fmla="*/ 2147483647 h 51"/>
              <a:gd name="T64" fmla="*/ 2147483647 w 77"/>
              <a:gd name="T65" fmla="*/ 2147483647 h 51"/>
              <a:gd name="T66" fmla="*/ 2147483647 w 77"/>
              <a:gd name="T67" fmla="*/ 2147483647 h 5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36871" name="Oval 22"/>
          <p:cNvSpPr>
            <a:spLocks noChangeAspect="1" noChangeArrowheads="1"/>
          </p:cNvSpPr>
          <p:nvPr/>
        </p:nvSpPr>
        <p:spPr bwMode="auto">
          <a:xfrm>
            <a:off x="4368800" y="5187950"/>
            <a:ext cx="858838" cy="857250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36872" name="Freeform 157"/>
          <p:cNvSpPr>
            <a:spLocks noChangeAspect="1" noEditPoints="1"/>
          </p:cNvSpPr>
          <p:nvPr/>
        </p:nvSpPr>
        <p:spPr bwMode="auto">
          <a:xfrm>
            <a:off x="4616450" y="5392738"/>
            <a:ext cx="363538" cy="447675"/>
          </a:xfrm>
          <a:custGeom>
            <a:avLst/>
            <a:gdLst>
              <a:gd name="T0" fmla="*/ 2147483647 w 41"/>
              <a:gd name="T1" fmla="*/ 2147483647 h 50"/>
              <a:gd name="T2" fmla="*/ 2147483647 w 41"/>
              <a:gd name="T3" fmla="*/ 2147483647 h 50"/>
              <a:gd name="T4" fmla="*/ 2147483647 w 41"/>
              <a:gd name="T5" fmla="*/ 2147483647 h 50"/>
              <a:gd name="T6" fmla="*/ 0 w 41"/>
              <a:gd name="T7" fmla="*/ 2147483647 h 50"/>
              <a:gd name="T8" fmla="*/ 0 w 41"/>
              <a:gd name="T9" fmla="*/ 2147483647 h 50"/>
              <a:gd name="T10" fmla="*/ 2147483647 w 41"/>
              <a:gd name="T11" fmla="*/ 0 h 50"/>
              <a:gd name="T12" fmla="*/ 2147483647 w 41"/>
              <a:gd name="T13" fmla="*/ 0 h 50"/>
              <a:gd name="T14" fmla="*/ 2147483647 w 41"/>
              <a:gd name="T15" fmla="*/ 2147483647 h 50"/>
              <a:gd name="T16" fmla="*/ 2147483647 w 41"/>
              <a:gd name="T17" fmla="*/ 2147483647 h 50"/>
              <a:gd name="T18" fmla="*/ 2147483647 w 41"/>
              <a:gd name="T19" fmla="*/ 2147483647 h 50"/>
              <a:gd name="T20" fmla="*/ 2147483647 w 41"/>
              <a:gd name="T21" fmla="*/ 2147483647 h 50"/>
              <a:gd name="T22" fmla="*/ 2147483647 w 41"/>
              <a:gd name="T23" fmla="*/ 2147483647 h 50"/>
              <a:gd name="T24" fmla="*/ 2147483647 w 41"/>
              <a:gd name="T25" fmla="*/ 2147483647 h 50"/>
              <a:gd name="T26" fmla="*/ 2147483647 w 41"/>
              <a:gd name="T27" fmla="*/ 2147483647 h 50"/>
              <a:gd name="T28" fmla="*/ 2147483647 w 41"/>
              <a:gd name="T29" fmla="*/ 2147483647 h 50"/>
              <a:gd name="T30" fmla="*/ 2147483647 w 41"/>
              <a:gd name="T31" fmla="*/ 2147483647 h 50"/>
              <a:gd name="T32" fmla="*/ 2147483647 w 41"/>
              <a:gd name="T33" fmla="*/ 2147483647 h 50"/>
              <a:gd name="T34" fmla="*/ 2147483647 w 41"/>
              <a:gd name="T35" fmla="*/ 2147483647 h 50"/>
              <a:gd name="T36" fmla="*/ 2147483647 w 41"/>
              <a:gd name="T37" fmla="*/ 2147483647 h 50"/>
              <a:gd name="T38" fmla="*/ 2147483647 w 41"/>
              <a:gd name="T39" fmla="*/ 2147483647 h 50"/>
              <a:gd name="T40" fmla="*/ 2147483647 w 41"/>
              <a:gd name="T41" fmla="*/ 2147483647 h 50"/>
              <a:gd name="T42" fmla="*/ 2147483647 w 41"/>
              <a:gd name="T43" fmla="*/ 2147483647 h 50"/>
              <a:gd name="T44" fmla="*/ 2147483647 w 41"/>
              <a:gd name="T45" fmla="*/ 2147483647 h 5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36873" name="Oval 27"/>
          <p:cNvSpPr>
            <a:spLocks noChangeAspect="1" noChangeArrowheads="1"/>
          </p:cNvSpPr>
          <p:nvPr/>
        </p:nvSpPr>
        <p:spPr bwMode="auto">
          <a:xfrm>
            <a:off x="7875588" y="5187950"/>
            <a:ext cx="857250" cy="857250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36874" name="Freeform 52"/>
          <p:cNvSpPr>
            <a:spLocks noEditPoints="1"/>
          </p:cNvSpPr>
          <p:nvPr/>
        </p:nvSpPr>
        <p:spPr bwMode="auto">
          <a:xfrm>
            <a:off x="8115300" y="5413375"/>
            <a:ext cx="377825" cy="406400"/>
          </a:xfrm>
          <a:custGeom>
            <a:avLst/>
            <a:gdLst>
              <a:gd name="T0" fmla="*/ 2147483647 w 67"/>
              <a:gd name="T1" fmla="*/ 2147483647 h 72"/>
              <a:gd name="T2" fmla="*/ 2147483647 w 67"/>
              <a:gd name="T3" fmla="*/ 2147483647 h 72"/>
              <a:gd name="T4" fmla="*/ 2147483647 w 67"/>
              <a:gd name="T5" fmla="*/ 2147483647 h 72"/>
              <a:gd name="T6" fmla="*/ 0 w 67"/>
              <a:gd name="T7" fmla="*/ 2147483647 h 72"/>
              <a:gd name="T8" fmla="*/ 0 w 67"/>
              <a:gd name="T9" fmla="*/ 2147483647 h 72"/>
              <a:gd name="T10" fmla="*/ 2147483647 w 67"/>
              <a:gd name="T11" fmla="*/ 2147483647 h 72"/>
              <a:gd name="T12" fmla="*/ 2147483647 w 67"/>
              <a:gd name="T13" fmla="*/ 2147483647 h 72"/>
              <a:gd name="T14" fmla="*/ 2147483647 w 67"/>
              <a:gd name="T15" fmla="*/ 2147483647 h 72"/>
              <a:gd name="T16" fmla="*/ 2147483647 w 67"/>
              <a:gd name="T17" fmla="*/ 0 h 72"/>
              <a:gd name="T18" fmla="*/ 2147483647 w 67"/>
              <a:gd name="T19" fmla="*/ 0 h 72"/>
              <a:gd name="T20" fmla="*/ 2147483647 w 67"/>
              <a:gd name="T21" fmla="*/ 2147483647 h 72"/>
              <a:gd name="T22" fmla="*/ 2147483647 w 67"/>
              <a:gd name="T23" fmla="*/ 2147483647 h 72"/>
              <a:gd name="T24" fmla="*/ 2147483647 w 67"/>
              <a:gd name="T25" fmla="*/ 2147483647 h 72"/>
              <a:gd name="T26" fmla="*/ 2147483647 w 67"/>
              <a:gd name="T27" fmla="*/ 2147483647 h 72"/>
              <a:gd name="T28" fmla="*/ 2147483647 w 67"/>
              <a:gd name="T29" fmla="*/ 0 h 72"/>
              <a:gd name="T30" fmla="*/ 2147483647 w 67"/>
              <a:gd name="T31" fmla="*/ 0 h 72"/>
              <a:gd name="T32" fmla="*/ 2147483647 w 67"/>
              <a:gd name="T33" fmla="*/ 2147483647 h 72"/>
              <a:gd name="T34" fmla="*/ 2147483647 w 67"/>
              <a:gd name="T35" fmla="*/ 2147483647 h 72"/>
              <a:gd name="T36" fmla="*/ 2147483647 w 67"/>
              <a:gd name="T37" fmla="*/ 2147483647 h 72"/>
              <a:gd name="T38" fmla="*/ 2147483647 w 67"/>
              <a:gd name="T39" fmla="*/ 2147483647 h 72"/>
              <a:gd name="T40" fmla="*/ 2147483647 w 67"/>
              <a:gd name="T41" fmla="*/ 2147483647 h 72"/>
              <a:gd name="T42" fmla="*/ 2147483647 w 67"/>
              <a:gd name="T43" fmla="*/ 2147483647 h 72"/>
              <a:gd name="T44" fmla="*/ 2147483647 w 67"/>
              <a:gd name="T45" fmla="*/ 2147483647 h 72"/>
              <a:gd name="T46" fmla="*/ 2147483647 w 67"/>
              <a:gd name="T47" fmla="*/ 2147483647 h 72"/>
              <a:gd name="T48" fmla="*/ 2147483647 w 67"/>
              <a:gd name="T49" fmla="*/ 2147483647 h 72"/>
              <a:gd name="T50" fmla="*/ 2147483647 w 67"/>
              <a:gd name="T51" fmla="*/ 2147483647 h 72"/>
              <a:gd name="T52" fmla="*/ 2147483647 w 67"/>
              <a:gd name="T53" fmla="*/ 2147483647 h 72"/>
              <a:gd name="T54" fmla="*/ 2147483647 w 67"/>
              <a:gd name="T55" fmla="*/ 2147483647 h 72"/>
              <a:gd name="T56" fmla="*/ 2147483647 w 67"/>
              <a:gd name="T57" fmla="*/ 2147483647 h 72"/>
              <a:gd name="T58" fmla="*/ 2147483647 w 67"/>
              <a:gd name="T59" fmla="*/ 2147483647 h 72"/>
              <a:gd name="T60" fmla="*/ 2147483647 w 67"/>
              <a:gd name="T61" fmla="*/ 2147483647 h 72"/>
              <a:gd name="T62" fmla="*/ 2147483647 w 67"/>
              <a:gd name="T63" fmla="*/ 2147483647 h 72"/>
              <a:gd name="T64" fmla="*/ 2147483647 w 67"/>
              <a:gd name="T65" fmla="*/ 2147483647 h 72"/>
              <a:gd name="T66" fmla="*/ 2147483647 w 67"/>
              <a:gd name="T67" fmla="*/ 2147483647 h 72"/>
              <a:gd name="T68" fmla="*/ 2147483647 w 67"/>
              <a:gd name="T69" fmla="*/ 2147483647 h 72"/>
              <a:gd name="T70" fmla="*/ 2147483647 w 67"/>
              <a:gd name="T71" fmla="*/ 2147483647 h 72"/>
              <a:gd name="T72" fmla="*/ 2147483647 w 67"/>
              <a:gd name="T73" fmla="*/ 2147483647 h 72"/>
              <a:gd name="T74" fmla="*/ 2147483647 w 67"/>
              <a:gd name="T75" fmla="*/ 2147483647 h 72"/>
              <a:gd name="T76" fmla="*/ 2147483647 w 67"/>
              <a:gd name="T77" fmla="*/ 2147483647 h 72"/>
              <a:gd name="T78" fmla="*/ 2147483647 w 67"/>
              <a:gd name="T79" fmla="*/ 2147483647 h 72"/>
              <a:gd name="T80" fmla="*/ 2147483647 w 67"/>
              <a:gd name="T81" fmla="*/ 2147483647 h 72"/>
              <a:gd name="T82" fmla="*/ 2147483647 w 67"/>
              <a:gd name="T83" fmla="*/ 2147483647 h 72"/>
              <a:gd name="T84" fmla="*/ 2147483647 w 67"/>
              <a:gd name="T85" fmla="*/ 2147483647 h 72"/>
              <a:gd name="T86" fmla="*/ 2147483647 w 67"/>
              <a:gd name="T87" fmla="*/ 2147483647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36875" name="Oval 5"/>
          <p:cNvSpPr>
            <a:spLocks noChangeAspect="1" noChangeArrowheads="1"/>
          </p:cNvSpPr>
          <p:nvPr/>
        </p:nvSpPr>
        <p:spPr bwMode="auto">
          <a:xfrm>
            <a:off x="7861300" y="1985963"/>
            <a:ext cx="857250" cy="857250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217613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36876" name="Freeform 59"/>
          <p:cNvSpPr>
            <a:spLocks noEditPoints="1"/>
          </p:cNvSpPr>
          <p:nvPr/>
        </p:nvSpPr>
        <p:spPr bwMode="auto">
          <a:xfrm>
            <a:off x="8097838" y="2251075"/>
            <a:ext cx="384175" cy="328613"/>
          </a:xfrm>
          <a:custGeom>
            <a:avLst/>
            <a:gdLst>
              <a:gd name="T0" fmla="*/ 2147483647 w 64"/>
              <a:gd name="T1" fmla="*/ 2147483647 h 55"/>
              <a:gd name="T2" fmla="*/ 2147483647 w 64"/>
              <a:gd name="T3" fmla="*/ 2147483647 h 55"/>
              <a:gd name="T4" fmla="*/ 2147483647 w 64"/>
              <a:gd name="T5" fmla="*/ 2147483647 h 55"/>
              <a:gd name="T6" fmla="*/ 2147483647 w 64"/>
              <a:gd name="T7" fmla="*/ 2147483647 h 55"/>
              <a:gd name="T8" fmla="*/ 2147483647 w 64"/>
              <a:gd name="T9" fmla="*/ 2147483647 h 55"/>
              <a:gd name="T10" fmla="*/ 2147483647 w 64"/>
              <a:gd name="T11" fmla="*/ 2147483647 h 55"/>
              <a:gd name="T12" fmla="*/ 2147483647 w 64"/>
              <a:gd name="T13" fmla="*/ 2147483647 h 55"/>
              <a:gd name="T14" fmla="*/ 2147483647 w 64"/>
              <a:gd name="T15" fmla="*/ 2147483647 h 55"/>
              <a:gd name="T16" fmla="*/ 2147483647 w 64"/>
              <a:gd name="T17" fmla="*/ 2147483647 h 55"/>
              <a:gd name="T18" fmla="*/ 0 w 64"/>
              <a:gd name="T19" fmla="*/ 2147483647 h 55"/>
              <a:gd name="T20" fmla="*/ 2147483647 w 64"/>
              <a:gd name="T21" fmla="*/ 0 h 55"/>
              <a:gd name="T22" fmla="*/ 2147483647 w 64"/>
              <a:gd name="T23" fmla="*/ 2147483647 h 55"/>
              <a:gd name="T24" fmla="*/ 2147483647 w 64"/>
              <a:gd name="T25" fmla="*/ 2147483647 h 55"/>
              <a:gd name="T26" fmla="*/ 2147483647 w 64"/>
              <a:gd name="T27" fmla="*/ 2147483647 h 55"/>
              <a:gd name="T28" fmla="*/ 2147483647 w 64"/>
              <a:gd name="T29" fmla="*/ 2147483647 h 55"/>
              <a:gd name="T30" fmla="*/ 2147483647 w 64"/>
              <a:gd name="T31" fmla="*/ 2147483647 h 55"/>
              <a:gd name="T32" fmla="*/ 2147483647 w 64"/>
              <a:gd name="T33" fmla="*/ 2147483647 h 55"/>
              <a:gd name="T34" fmla="*/ 2147483647 w 64"/>
              <a:gd name="T35" fmla="*/ 2147483647 h 55"/>
              <a:gd name="T36" fmla="*/ 2147483647 w 64"/>
              <a:gd name="T37" fmla="*/ 2147483647 h 55"/>
              <a:gd name="T38" fmla="*/ 2147483647 w 64"/>
              <a:gd name="T39" fmla="*/ 2147483647 h 55"/>
              <a:gd name="T40" fmla="*/ 2147483647 w 64"/>
              <a:gd name="T41" fmla="*/ 2147483647 h 55"/>
              <a:gd name="T42" fmla="*/ 2147483647 w 64"/>
              <a:gd name="T43" fmla="*/ 2147483647 h 55"/>
              <a:gd name="T44" fmla="*/ 2147483647 w 64"/>
              <a:gd name="T45" fmla="*/ 2147483647 h 55"/>
              <a:gd name="T46" fmla="*/ 2147483647 w 64"/>
              <a:gd name="T47" fmla="*/ 2147483647 h 55"/>
              <a:gd name="T48" fmla="*/ 2147483647 w 64"/>
              <a:gd name="T49" fmla="*/ 2147483647 h 5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4" h="55">
                <a:moveTo>
                  <a:pt x="32" y="46"/>
                </a:moveTo>
                <a:cubicBezTo>
                  <a:pt x="30" y="46"/>
                  <a:pt x="28" y="46"/>
                  <a:pt x="27" y="46"/>
                </a:cubicBezTo>
                <a:cubicBezTo>
                  <a:pt x="22" y="50"/>
                  <a:pt x="16" y="53"/>
                  <a:pt x="10" y="55"/>
                </a:cubicBezTo>
                <a:cubicBezTo>
                  <a:pt x="9" y="55"/>
                  <a:pt x="7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5" y="55"/>
                  <a:pt x="5" y="55"/>
                  <a:pt x="4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53"/>
                  <a:pt x="5" y="53"/>
                  <a:pt x="5" y="52"/>
                </a:cubicBezTo>
                <a:cubicBezTo>
                  <a:pt x="8" y="49"/>
                  <a:pt x="10" y="47"/>
                  <a:pt x="12" y="41"/>
                </a:cubicBezTo>
                <a:cubicBezTo>
                  <a:pt x="4" y="37"/>
                  <a:pt x="0" y="31"/>
                  <a:pt x="0" y="23"/>
                </a:cubicBezTo>
                <a:cubicBezTo>
                  <a:pt x="0" y="11"/>
                  <a:pt x="14" y="0"/>
                  <a:pt x="32" y="0"/>
                </a:cubicBezTo>
                <a:cubicBezTo>
                  <a:pt x="49" y="0"/>
                  <a:pt x="64" y="11"/>
                  <a:pt x="64" y="23"/>
                </a:cubicBezTo>
                <a:cubicBezTo>
                  <a:pt x="64" y="36"/>
                  <a:pt x="49" y="46"/>
                  <a:pt x="32" y="46"/>
                </a:cubicBezTo>
                <a:close/>
                <a:moveTo>
                  <a:pt x="4" y="23"/>
                </a:moveTo>
                <a:cubicBezTo>
                  <a:pt x="4" y="29"/>
                  <a:pt x="8" y="34"/>
                  <a:pt x="14" y="37"/>
                </a:cubicBezTo>
                <a:cubicBezTo>
                  <a:pt x="17" y="39"/>
                  <a:pt x="17" y="39"/>
                  <a:pt x="17" y="39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5"/>
                  <a:pt x="15" y="47"/>
                  <a:pt x="14" y="49"/>
                </a:cubicBezTo>
                <a:cubicBezTo>
                  <a:pt x="17" y="47"/>
                  <a:pt x="21" y="45"/>
                  <a:pt x="24" y="42"/>
                </a:cubicBezTo>
                <a:cubicBezTo>
                  <a:pt x="25" y="41"/>
                  <a:pt x="25" y="41"/>
                  <a:pt x="25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9" y="42"/>
                  <a:pt x="30" y="42"/>
                  <a:pt x="32" y="42"/>
                </a:cubicBezTo>
                <a:cubicBezTo>
                  <a:pt x="47" y="42"/>
                  <a:pt x="59" y="33"/>
                  <a:pt x="59" y="23"/>
                </a:cubicBezTo>
                <a:cubicBezTo>
                  <a:pt x="59" y="13"/>
                  <a:pt x="47" y="5"/>
                  <a:pt x="32" y="5"/>
                </a:cubicBezTo>
                <a:cubicBezTo>
                  <a:pt x="17" y="5"/>
                  <a:pt x="4" y="13"/>
                  <a:pt x="4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36877" name="矩形 15"/>
          <p:cNvSpPr>
            <a:spLocks noChangeArrowheads="1"/>
          </p:cNvSpPr>
          <p:nvPr/>
        </p:nvSpPr>
        <p:spPr bwMode="auto">
          <a:xfrm>
            <a:off x="4018062" y="2864769"/>
            <a:ext cx="4322674" cy="141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最后需要特别感谢我们团队每一位成员的付出！</a:t>
            </a:r>
            <a:endParaRPr lang="en-US" altLang="zh-CN" b="1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熬夜到两三点的你们最可爱，</a:t>
            </a:r>
            <a:endParaRPr lang="en-US" altLang="zh-CN" b="1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同时也希望毕业后</a:t>
            </a:r>
            <a:r>
              <a:rPr lang="en-US" altLang="zh-CN" b="1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996</a:t>
            </a:r>
            <a:r>
              <a:rPr lang="zh-CN" altLang="en-US" b="1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的你们能人手三套房！</a:t>
            </a:r>
            <a:endParaRPr lang="en-US" b="1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6878" name="TextBox 13"/>
          <p:cNvSpPr txBox="1">
            <a:spLocks noChangeArrowheads="1"/>
          </p:cNvSpPr>
          <p:nvPr/>
        </p:nvSpPr>
        <p:spPr bwMode="auto">
          <a:xfrm>
            <a:off x="1876425" y="5310188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第一周</a:t>
            </a:r>
            <a:endParaRPr lang="en-US" sz="16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6879" name="TextBox 13"/>
          <p:cNvSpPr txBox="1">
            <a:spLocks noChangeArrowheads="1"/>
          </p:cNvSpPr>
          <p:nvPr/>
        </p:nvSpPr>
        <p:spPr bwMode="auto">
          <a:xfrm>
            <a:off x="1879600" y="5595938"/>
            <a:ext cx="2333625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熬夜做前端页面设计</a:t>
            </a:r>
            <a:endParaRPr lang="en-US" altLang="zh-CN" sz="12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熬夜需求分析</a:t>
            </a:r>
            <a:endParaRPr lang="en-US" sz="12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6880" name="TextBox 13"/>
          <p:cNvSpPr txBox="1">
            <a:spLocks noChangeArrowheads="1"/>
          </p:cNvSpPr>
          <p:nvPr/>
        </p:nvSpPr>
        <p:spPr bwMode="auto">
          <a:xfrm>
            <a:off x="5345113" y="5310188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第二周</a:t>
            </a:r>
            <a:endParaRPr lang="en-US" sz="16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6881" name="TextBox 13"/>
          <p:cNvSpPr txBox="1">
            <a:spLocks noChangeArrowheads="1"/>
          </p:cNvSpPr>
          <p:nvPr/>
        </p:nvSpPr>
        <p:spPr bwMode="auto">
          <a:xfrm>
            <a:off x="5349875" y="5595938"/>
            <a:ext cx="23336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熬夜学</a:t>
            </a:r>
            <a:r>
              <a:rPr lang="en-US" altLang="zh-CN" sz="1200" dirty="0" err="1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Jquery</a:t>
            </a:r>
            <a:endParaRPr lang="en-US" altLang="zh-CN" sz="12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熬夜学</a:t>
            </a:r>
            <a:r>
              <a:rPr lang="en-US" altLang="zh-CN" sz="12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Ajax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熬夜学爬虫</a:t>
            </a:r>
            <a:endParaRPr lang="en-US" sz="12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6882" name="TextBox 13"/>
          <p:cNvSpPr txBox="1">
            <a:spLocks noChangeArrowheads="1"/>
          </p:cNvSpPr>
          <p:nvPr/>
        </p:nvSpPr>
        <p:spPr bwMode="auto">
          <a:xfrm>
            <a:off x="8920163" y="5310188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第三周</a:t>
            </a:r>
            <a:endParaRPr lang="en-US" sz="16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6883" name="TextBox 13"/>
          <p:cNvSpPr txBox="1">
            <a:spLocks noChangeArrowheads="1"/>
          </p:cNvSpPr>
          <p:nvPr/>
        </p:nvSpPr>
        <p:spPr bwMode="auto">
          <a:xfrm>
            <a:off x="8924925" y="5595938"/>
            <a:ext cx="233362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熬夜写前后端通信</a:t>
            </a:r>
            <a:endParaRPr lang="en-US" altLang="zh-CN" sz="12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熬夜写后端</a:t>
            </a:r>
            <a:endParaRPr lang="en-US" altLang="zh-CN" sz="12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熬夜熬夜熬夜。。。</a:t>
            </a:r>
            <a:endParaRPr lang="en-US" sz="12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D76182E-00D8-4019-8EBE-67C1F4C6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1" y="2234345"/>
            <a:ext cx="1873148" cy="18697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21708AB-FF26-47AE-B7EA-EE0D9152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24" y="246377"/>
            <a:ext cx="1914779" cy="19164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BCF305E-8158-48E3-9D06-A81CACA0D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994" y="249798"/>
            <a:ext cx="1933222" cy="190964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376F6CE-802A-492B-BF90-DF003E8E6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207" y="304669"/>
            <a:ext cx="1925170" cy="19251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F30237-A4AC-4373-A92D-D9EED1964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8377" y="2269527"/>
            <a:ext cx="1902399" cy="1904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/>
          </p:cNvSpPr>
          <p:nvPr/>
        </p:nvSpPr>
        <p:spPr bwMode="auto">
          <a:xfrm>
            <a:off x="5614988" y="0"/>
            <a:ext cx="6423025" cy="68580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7" name="矩形 1"/>
          <p:cNvSpPr>
            <a:spLocks/>
          </p:cNvSpPr>
          <p:nvPr/>
        </p:nvSpPr>
        <p:spPr bwMode="auto">
          <a:xfrm>
            <a:off x="5768975" y="0"/>
            <a:ext cx="6423025" cy="68580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8" name="等腰三角形 4"/>
          <p:cNvSpPr>
            <a:spLocks/>
          </p:cNvSpPr>
          <p:nvPr/>
        </p:nvSpPr>
        <p:spPr bwMode="auto">
          <a:xfrm rot="-344388">
            <a:off x="9923463" y="-147638"/>
            <a:ext cx="2436812" cy="3543301"/>
          </a:xfrm>
          <a:custGeom>
            <a:avLst/>
            <a:gdLst>
              <a:gd name="T0" fmla="*/ 0 w 2436495"/>
              <a:gd name="T1" fmla="*/ 0 h 3543376"/>
              <a:gd name="T2" fmla="*/ 2438714 w 2436495"/>
              <a:gd name="T3" fmla="*/ 249639 h 3543376"/>
              <a:gd name="T4" fmla="*/ 2095120 w 2436495"/>
              <a:gd name="T5" fmla="*/ 3542851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9" name="等腰三角形 4"/>
          <p:cNvSpPr>
            <a:spLocks/>
          </p:cNvSpPr>
          <p:nvPr/>
        </p:nvSpPr>
        <p:spPr bwMode="auto">
          <a:xfrm rot="10452885">
            <a:off x="9837738" y="146050"/>
            <a:ext cx="1068387" cy="1552575"/>
          </a:xfrm>
          <a:custGeom>
            <a:avLst/>
            <a:gdLst>
              <a:gd name="T0" fmla="*/ 0 w 2436495"/>
              <a:gd name="T1" fmla="*/ 0 h 3543376"/>
              <a:gd name="T2" fmla="*/ 7595 w 2436495"/>
              <a:gd name="T3" fmla="*/ 774 h 3543376"/>
              <a:gd name="T4" fmla="*/ 6525 w 2436495"/>
              <a:gd name="T5" fmla="*/ 10986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0" name="矩形 31"/>
          <p:cNvSpPr>
            <a:spLocks noChangeArrowheads="1"/>
          </p:cNvSpPr>
          <p:nvPr/>
        </p:nvSpPr>
        <p:spPr bwMode="auto">
          <a:xfrm>
            <a:off x="2208213" y="29400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6391" name="Rectangle 6"/>
          <p:cNvSpPr>
            <a:spLocks noChangeArrowheads="1"/>
          </p:cNvSpPr>
          <p:nvPr/>
        </p:nvSpPr>
        <p:spPr bwMode="auto">
          <a:xfrm>
            <a:off x="2751138" y="2984500"/>
            <a:ext cx="19272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</a:p>
        </p:txBody>
      </p:sp>
      <p:sp>
        <p:nvSpPr>
          <p:cNvPr id="16392" name="矩形 29"/>
          <p:cNvSpPr>
            <a:spLocks noChangeArrowheads="1"/>
          </p:cNvSpPr>
          <p:nvPr/>
        </p:nvSpPr>
        <p:spPr bwMode="auto">
          <a:xfrm>
            <a:off x="695325" y="2940050"/>
            <a:ext cx="132873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393" name="文本框 30"/>
          <p:cNvSpPr txBox="1">
            <a:spLocks noChangeArrowheads="1"/>
          </p:cNvSpPr>
          <p:nvPr/>
        </p:nvSpPr>
        <p:spPr bwMode="auto">
          <a:xfrm>
            <a:off x="871538" y="29765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16394" name="矩形 38"/>
          <p:cNvSpPr>
            <a:spLocks noChangeArrowheads="1"/>
          </p:cNvSpPr>
          <p:nvPr/>
        </p:nvSpPr>
        <p:spPr bwMode="auto">
          <a:xfrm>
            <a:off x="2208213" y="36004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6395" name="Rectangle 6"/>
          <p:cNvSpPr>
            <a:spLocks noChangeArrowheads="1"/>
          </p:cNvSpPr>
          <p:nvPr/>
        </p:nvSpPr>
        <p:spPr bwMode="auto">
          <a:xfrm>
            <a:off x="2751138" y="3644900"/>
            <a:ext cx="19272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团队介绍</a:t>
            </a:r>
          </a:p>
        </p:txBody>
      </p:sp>
      <p:sp>
        <p:nvSpPr>
          <p:cNvPr id="16396" name="矩形 36"/>
          <p:cNvSpPr>
            <a:spLocks noChangeArrowheads="1"/>
          </p:cNvSpPr>
          <p:nvPr/>
        </p:nvSpPr>
        <p:spPr bwMode="auto">
          <a:xfrm>
            <a:off x="695325" y="3600450"/>
            <a:ext cx="132873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397" name="文本框 37"/>
          <p:cNvSpPr txBox="1">
            <a:spLocks noChangeArrowheads="1"/>
          </p:cNvSpPr>
          <p:nvPr/>
        </p:nvSpPr>
        <p:spPr bwMode="auto">
          <a:xfrm>
            <a:off x="871538" y="36369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</a:p>
        </p:txBody>
      </p:sp>
      <p:sp>
        <p:nvSpPr>
          <p:cNvPr id="16398" name="矩形 45"/>
          <p:cNvSpPr>
            <a:spLocks noChangeArrowheads="1"/>
          </p:cNvSpPr>
          <p:nvPr/>
        </p:nvSpPr>
        <p:spPr bwMode="auto">
          <a:xfrm>
            <a:off x="2206625" y="42608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6399" name="Rectangle 6"/>
          <p:cNvSpPr>
            <a:spLocks noChangeArrowheads="1"/>
          </p:cNvSpPr>
          <p:nvPr/>
        </p:nvSpPr>
        <p:spPr bwMode="auto">
          <a:xfrm>
            <a:off x="2749550" y="4305300"/>
            <a:ext cx="19256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商业价值</a:t>
            </a:r>
          </a:p>
        </p:txBody>
      </p:sp>
      <p:sp>
        <p:nvSpPr>
          <p:cNvPr id="16400" name="矩形 43"/>
          <p:cNvSpPr>
            <a:spLocks noChangeArrowheads="1"/>
          </p:cNvSpPr>
          <p:nvPr/>
        </p:nvSpPr>
        <p:spPr bwMode="auto">
          <a:xfrm>
            <a:off x="692150" y="4260850"/>
            <a:ext cx="132873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401" name="文本框 44"/>
          <p:cNvSpPr txBox="1">
            <a:spLocks noChangeArrowheads="1"/>
          </p:cNvSpPr>
          <p:nvPr/>
        </p:nvSpPr>
        <p:spPr bwMode="auto">
          <a:xfrm>
            <a:off x="868363" y="42973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</a:p>
        </p:txBody>
      </p:sp>
      <p:sp>
        <p:nvSpPr>
          <p:cNvPr id="16402" name="矩形 52"/>
          <p:cNvSpPr>
            <a:spLocks noChangeArrowheads="1"/>
          </p:cNvSpPr>
          <p:nvPr/>
        </p:nvSpPr>
        <p:spPr bwMode="auto">
          <a:xfrm>
            <a:off x="2206625" y="49212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6403" name="Rectangle 6"/>
          <p:cNvSpPr>
            <a:spLocks noChangeArrowheads="1"/>
          </p:cNvSpPr>
          <p:nvPr/>
        </p:nvSpPr>
        <p:spPr bwMode="auto">
          <a:xfrm>
            <a:off x="2749550" y="4965700"/>
            <a:ext cx="19256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心得与展望</a:t>
            </a:r>
          </a:p>
        </p:txBody>
      </p:sp>
      <p:sp>
        <p:nvSpPr>
          <p:cNvPr id="16404" name="矩形 50"/>
          <p:cNvSpPr>
            <a:spLocks noChangeArrowheads="1"/>
          </p:cNvSpPr>
          <p:nvPr/>
        </p:nvSpPr>
        <p:spPr bwMode="auto">
          <a:xfrm>
            <a:off x="692150" y="4921250"/>
            <a:ext cx="132873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405" name="文本框 51"/>
          <p:cNvSpPr txBox="1">
            <a:spLocks noChangeArrowheads="1"/>
          </p:cNvSpPr>
          <p:nvPr/>
        </p:nvSpPr>
        <p:spPr bwMode="auto">
          <a:xfrm>
            <a:off x="868363" y="49577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</a:p>
        </p:txBody>
      </p:sp>
      <p:grpSp>
        <p:nvGrpSpPr>
          <p:cNvPr id="16406" name="组合 54"/>
          <p:cNvGrpSpPr>
            <a:grpSpLocks/>
          </p:cNvGrpSpPr>
          <p:nvPr/>
        </p:nvGrpSpPr>
        <p:grpSpPr bwMode="auto">
          <a:xfrm>
            <a:off x="490538" y="1717675"/>
            <a:ext cx="2701925" cy="900113"/>
            <a:chOff x="0" y="0"/>
            <a:chExt cx="2702007" cy="899374"/>
          </a:xfrm>
        </p:grpSpPr>
        <p:grpSp>
          <p:nvGrpSpPr>
            <p:cNvPr id="16412" name="组合 55"/>
            <p:cNvGrpSpPr>
              <a:grpSpLocks/>
            </p:cNvGrpSpPr>
            <p:nvPr/>
          </p:nvGrpSpPr>
          <p:grpSpPr bwMode="auto">
            <a:xfrm>
              <a:off x="0" y="0"/>
              <a:ext cx="2702007" cy="849531"/>
              <a:chOff x="0" y="0"/>
              <a:chExt cx="2702007" cy="849531"/>
            </a:xfrm>
          </p:grpSpPr>
          <p:sp>
            <p:nvSpPr>
              <p:cNvPr id="16414" name="文本框 57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3600" b="1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目</a:t>
                </a:r>
                <a:r>
                  <a:rPr lang="zh-CN" altLang="en-US" sz="3600" b="1">
                    <a:solidFill>
                      <a:srgbClr val="1C4885"/>
                    </a:solidFill>
                    <a:latin typeface="微软雅黑" pitchFamily="34" charset="-122"/>
                    <a:ea typeface="微软雅黑" pitchFamily="34" charset="-122"/>
                  </a:rPr>
                  <a:t>录</a:t>
                </a:r>
              </a:p>
            </p:txBody>
          </p:sp>
          <p:cxnSp>
            <p:nvCxnSpPr>
              <p:cNvPr id="16415" name="直接连接符 58"/>
              <p:cNvCxnSpPr>
                <a:cxnSpLocks noChangeShapeType="1"/>
              </p:cNvCxnSpPr>
              <p:nvPr/>
            </p:nvCxnSpPr>
            <p:spPr bwMode="auto">
              <a:xfrm>
                <a:off x="151331" y="849531"/>
                <a:ext cx="2550676" cy="0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413" name="文本框 56"/>
            <p:cNvSpPr txBox="1">
              <a:spLocks noChangeArrowheads="1"/>
            </p:cNvSpPr>
            <p:nvPr/>
          </p:nvSpPr>
          <p:spPr bwMode="auto">
            <a:xfrm>
              <a:off x="527947" y="49926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1C4885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2000" b="1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6407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4013200"/>
            <a:ext cx="6326187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8" name="矩形 70"/>
          <p:cNvSpPr>
            <a:spLocks noChangeArrowheads="1"/>
          </p:cNvSpPr>
          <p:nvPr/>
        </p:nvSpPr>
        <p:spPr bwMode="auto">
          <a:xfrm>
            <a:off x="2206625" y="55816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6409" name="Rectangle 6"/>
          <p:cNvSpPr>
            <a:spLocks noChangeArrowheads="1"/>
          </p:cNvSpPr>
          <p:nvPr/>
        </p:nvSpPr>
        <p:spPr bwMode="auto">
          <a:xfrm>
            <a:off x="2749550" y="5626100"/>
            <a:ext cx="19256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项目演示</a:t>
            </a:r>
          </a:p>
        </p:txBody>
      </p:sp>
      <p:sp>
        <p:nvSpPr>
          <p:cNvPr id="16410" name="矩形 68"/>
          <p:cNvSpPr>
            <a:spLocks noChangeArrowheads="1"/>
          </p:cNvSpPr>
          <p:nvPr/>
        </p:nvSpPr>
        <p:spPr bwMode="auto">
          <a:xfrm>
            <a:off x="692150" y="5581650"/>
            <a:ext cx="132873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411" name="文本框 69"/>
          <p:cNvSpPr txBox="1">
            <a:spLocks noChangeArrowheads="1"/>
          </p:cNvSpPr>
          <p:nvPr/>
        </p:nvSpPr>
        <p:spPr bwMode="auto">
          <a:xfrm>
            <a:off x="868363" y="56181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第五章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9940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39943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4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941" name="文本框 12"/>
          <p:cNvSpPr txBox="1">
            <a:spLocks noChangeArrowheads="1"/>
          </p:cNvSpPr>
          <p:nvPr/>
        </p:nvSpPr>
        <p:spPr bwMode="auto">
          <a:xfrm>
            <a:off x="3349625" y="2900363"/>
            <a:ext cx="5700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7200" b="1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  <a:endParaRPr lang="zh-CN" altLang="en-US" sz="7200" b="1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42" name="直接连接符 58"/>
          <p:cNvCxnSpPr>
            <a:cxnSpLocks noChangeShapeType="1"/>
          </p:cNvCxnSpPr>
          <p:nvPr/>
        </p:nvCxnSpPr>
        <p:spPr bwMode="auto">
          <a:xfrm>
            <a:off x="3230563" y="4137025"/>
            <a:ext cx="52514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F636653-0B33-404C-8E5A-0BF201AF6D64}"/>
              </a:ext>
            </a:extLst>
          </p:cNvPr>
          <p:cNvSpPr txBox="1"/>
          <p:nvPr/>
        </p:nvSpPr>
        <p:spPr>
          <a:xfrm>
            <a:off x="9081856" y="6162864"/>
            <a:ext cx="3630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By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996</a:t>
            </a:r>
            <a:r>
              <a:rPr lang="zh-CN" altLang="en-US" b="1" dirty="0">
                <a:solidFill>
                  <a:schemeClr val="bg1"/>
                </a:solidFill>
              </a:rPr>
              <a:t>也付不起首付小队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C50C22-FF35-4F5A-8D82-D861B30E1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56" y="5536266"/>
            <a:ext cx="2747846" cy="7474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412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4400" b="1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4400" b="1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13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</a:p>
        </p:txBody>
      </p:sp>
      <p:grpSp>
        <p:nvGrpSpPr>
          <p:cNvPr id="17414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17417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8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5" name="矩形 16"/>
          <p:cNvSpPr>
            <a:spLocks noChangeArrowheads="1"/>
          </p:cNvSpPr>
          <p:nvPr/>
        </p:nvSpPr>
        <p:spPr bwMode="auto">
          <a:xfrm>
            <a:off x="3030504" y="5250225"/>
            <a:ext cx="497840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项目定位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 需求列表  实现功能</a:t>
            </a:r>
            <a:endParaRPr 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16" name="文本框 19"/>
          <p:cNvSpPr>
            <a:spLocks/>
          </p:cNvSpPr>
          <p:nvPr/>
        </p:nvSpPr>
        <p:spPr bwMode="auto">
          <a:xfrm>
            <a:off x="562962" y="4902200"/>
            <a:ext cx="2063750" cy="915988"/>
          </a:xfrm>
          <a:custGeom>
            <a:avLst/>
            <a:gdLst>
              <a:gd name="T0" fmla="*/ 688223 w 2064307"/>
              <a:gd name="T1" fmla="*/ 0 h 916126"/>
              <a:gd name="T2" fmla="*/ 1376448 w 2064307"/>
              <a:gd name="T3" fmla="*/ 0 h 916126"/>
              <a:gd name="T4" fmla="*/ 1376448 w 2064307"/>
              <a:gd name="T5" fmla="*/ 367109 h 916126"/>
              <a:gd name="T6" fmla="*/ 2060411 w 2064307"/>
              <a:gd name="T7" fmla="*/ 367109 h 916126"/>
              <a:gd name="T8" fmla="*/ 2060411 w 2064307"/>
              <a:gd name="T9" fmla="*/ 915160 h 916126"/>
              <a:gd name="T10" fmla="*/ 0 w 2064307"/>
              <a:gd name="T11" fmla="*/ 915160 h 916126"/>
              <a:gd name="T12" fmla="*/ 0 w 2064307"/>
              <a:gd name="T13" fmla="*/ 367109 h 916126"/>
              <a:gd name="T14" fmla="*/ 688223 w 2064307"/>
              <a:gd name="T15" fmla="*/ 367109 h 916126"/>
              <a:gd name="T16" fmla="*/ 688223 w 2064307"/>
              <a:gd name="T17" fmla="*/ 0 h 9161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项目的定位</a:t>
            </a:r>
          </a:p>
        </p:txBody>
      </p:sp>
      <p:sp>
        <p:nvSpPr>
          <p:cNvPr id="1843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圆角矩形 3"/>
          <p:cNvSpPr>
            <a:spLocks noChangeArrowheads="1"/>
          </p:cNvSpPr>
          <p:nvPr/>
        </p:nvSpPr>
        <p:spPr bwMode="auto">
          <a:xfrm>
            <a:off x="1254125" y="20447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矩形 4"/>
          <p:cNvSpPr>
            <a:spLocks noChangeArrowheads="1"/>
          </p:cNvSpPr>
          <p:nvPr/>
        </p:nvSpPr>
        <p:spPr bwMode="auto">
          <a:xfrm>
            <a:off x="1851660" y="2741169"/>
            <a:ext cx="39243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不具备房产领域专业知识的普通大众</a:t>
            </a:r>
            <a:endParaRPr lang="en-US" sz="1600" b="1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38" name="圆角矩形 5"/>
          <p:cNvSpPr>
            <a:spLocks noChangeArrowheads="1"/>
          </p:cNvSpPr>
          <p:nvPr/>
        </p:nvSpPr>
        <p:spPr bwMode="auto">
          <a:xfrm>
            <a:off x="1254125" y="42545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9" name="矩形 6"/>
          <p:cNvSpPr>
            <a:spLocks noChangeArrowheads="1"/>
          </p:cNvSpPr>
          <p:nvPr/>
        </p:nvSpPr>
        <p:spPr bwMode="auto">
          <a:xfrm>
            <a:off x="1514475" y="4599932"/>
            <a:ext cx="3924300" cy="105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操作简单</a:t>
            </a:r>
            <a:endParaRPr lang="en-US" altLang="zh-CN" sz="1600" b="1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图表呈现</a:t>
            </a:r>
            <a:endParaRPr lang="en-US" altLang="zh-CN" sz="1600" b="1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简洁、直观</a:t>
            </a:r>
            <a:endParaRPr lang="en-US" sz="1600" b="1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40" name="圆角矩形 7"/>
          <p:cNvSpPr>
            <a:spLocks noChangeArrowheads="1"/>
          </p:cNvSpPr>
          <p:nvPr/>
        </p:nvSpPr>
        <p:spPr bwMode="auto">
          <a:xfrm>
            <a:off x="1909763" y="1809750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1" name="文本框 8"/>
          <p:cNvSpPr txBox="1">
            <a:spLocks noChangeArrowheads="1"/>
          </p:cNvSpPr>
          <p:nvPr/>
        </p:nvSpPr>
        <p:spPr bwMode="auto">
          <a:xfrm>
            <a:off x="2141538" y="1858963"/>
            <a:ext cx="2797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用户定位</a:t>
            </a:r>
            <a:endParaRPr lang="en-US" sz="20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42" name="圆角矩形 9"/>
          <p:cNvSpPr>
            <a:spLocks noChangeArrowheads="1"/>
          </p:cNvSpPr>
          <p:nvPr/>
        </p:nvSpPr>
        <p:spPr bwMode="auto">
          <a:xfrm>
            <a:off x="1909763" y="4060825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8443" name="图片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8" y="1685925"/>
            <a:ext cx="3392487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4" name="文本框 12"/>
          <p:cNvSpPr txBox="1">
            <a:spLocks noChangeArrowheads="1"/>
          </p:cNvSpPr>
          <p:nvPr/>
        </p:nvSpPr>
        <p:spPr bwMode="auto">
          <a:xfrm>
            <a:off x="2141538" y="4083993"/>
            <a:ext cx="2797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网站设计原则</a:t>
            </a:r>
            <a:endParaRPr lang="en-US" sz="20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需求列表</a:t>
            </a:r>
          </a:p>
        </p:txBody>
      </p:sp>
      <p:sp>
        <p:nvSpPr>
          <p:cNvPr id="2048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901C8A-B990-4F7F-9CFF-7003E066E016}"/>
              </a:ext>
            </a:extLst>
          </p:cNvPr>
          <p:cNvGrpSpPr/>
          <p:nvPr/>
        </p:nvGrpSpPr>
        <p:grpSpPr>
          <a:xfrm>
            <a:off x="500062" y="1181100"/>
            <a:ext cx="11783737" cy="5099347"/>
            <a:chOff x="2330450" y="1919288"/>
            <a:chExt cx="7855824" cy="3308350"/>
          </a:xfrm>
        </p:grpSpPr>
        <p:cxnSp>
          <p:nvCxnSpPr>
            <p:cNvPr id="20484" name="Connector 749"/>
            <p:cNvCxnSpPr>
              <a:cxnSpLocks noChangeShapeType="1"/>
              <a:stCxn id="20505" idx="0"/>
              <a:endCxn id="20496" idx="0"/>
            </p:cNvCxnSpPr>
            <p:nvPr/>
          </p:nvCxnSpPr>
          <p:spPr bwMode="auto">
            <a:xfrm>
              <a:off x="2806700" y="2360613"/>
              <a:ext cx="3279775" cy="1177925"/>
            </a:xfrm>
            <a:prstGeom prst="straightConnector1">
              <a:avLst/>
            </a:prstGeom>
            <a:noFill/>
            <a:ln w="12700" cap="sq">
              <a:solidFill>
                <a:srgbClr val="ADBA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85" name="Connector 750"/>
            <p:cNvCxnSpPr>
              <a:cxnSpLocks noChangeShapeType="1"/>
              <a:stCxn id="20499" idx="0"/>
              <a:endCxn id="20496" idx="0"/>
            </p:cNvCxnSpPr>
            <p:nvPr/>
          </p:nvCxnSpPr>
          <p:spPr bwMode="auto">
            <a:xfrm>
              <a:off x="4968875" y="2478088"/>
              <a:ext cx="1117600" cy="1060450"/>
            </a:xfrm>
            <a:prstGeom prst="straightConnector1">
              <a:avLst/>
            </a:prstGeom>
            <a:noFill/>
            <a:ln w="12700" cap="sq">
              <a:solidFill>
                <a:srgbClr val="ADBA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87" name="Connector 752"/>
            <p:cNvCxnSpPr>
              <a:cxnSpLocks noChangeShapeType="1"/>
              <a:stCxn id="20500" idx="0"/>
              <a:endCxn id="20496" idx="0"/>
            </p:cNvCxnSpPr>
            <p:nvPr/>
          </p:nvCxnSpPr>
          <p:spPr bwMode="auto">
            <a:xfrm flipH="1">
              <a:off x="6086475" y="2608263"/>
              <a:ext cx="1425575" cy="930275"/>
            </a:xfrm>
            <a:prstGeom prst="straightConnector1">
              <a:avLst/>
            </a:prstGeom>
            <a:noFill/>
            <a:ln w="12700" cap="sq">
              <a:solidFill>
                <a:srgbClr val="ADBA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88" name="Connector 753"/>
            <p:cNvCxnSpPr>
              <a:cxnSpLocks noChangeShapeType="1"/>
              <a:stCxn id="20496" idx="0"/>
              <a:endCxn id="20502" idx="0"/>
            </p:cNvCxnSpPr>
            <p:nvPr/>
          </p:nvCxnSpPr>
          <p:spPr bwMode="auto">
            <a:xfrm>
              <a:off x="6086475" y="3538538"/>
              <a:ext cx="2397125" cy="200025"/>
            </a:xfrm>
            <a:prstGeom prst="straightConnector1">
              <a:avLst/>
            </a:prstGeom>
            <a:noFill/>
            <a:ln w="12700" cap="sq">
              <a:solidFill>
                <a:srgbClr val="ADBA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90" name="Connector 755"/>
            <p:cNvCxnSpPr>
              <a:cxnSpLocks noChangeShapeType="1"/>
              <a:stCxn id="20496" idx="0"/>
              <a:endCxn id="20504" idx="0"/>
            </p:cNvCxnSpPr>
            <p:nvPr/>
          </p:nvCxnSpPr>
          <p:spPr bwMode="auto">
            <a:xfrm>
              <a:off x="6086475" y="3538538"/>
              <a:ext cx="3559175" cy="638175"/>
            </a:xfrm>
            <a:prstGeom prst="straightConnector1">
              <a:avLst/>
            </a:prstGeom>
            <a:noFill/>
            <a:ln w="12700" cap="sq">
              <a:solidFill>
                <a:srgbClr val="ADBA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91" name="Connector 756"/>
            <p:cNvCxnSpPr>
              <a:cxnSpLocks noChangeShapeType="1"/>
              <a:stCxn id="20496" idx="0"/>
              <a:endCxn id="20501" idx="0"/>
            </p:cNvCxnSpPr>
            <p:nvPr/>
          </p:nvCxnSpPr>
          <p:spPr bwMode="auto">
            <a:xfrm>
              <a:off x="6086475" y="3538538"/>
              <a:ext cx="1143000" cy="1130300"/>
            </a:xfrm>
            <a:prstGeom prst="straightConnector1">
              <a:avLst/>
            </a:prstGeom>
            <a:noFill/>
            <a:ln w="12700" cap="sq">
              <a:solidFill>
                <a:srgbClr val="ADBA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93" name="Connector 758"/>
            <p:cNvCxnSpPr>
              <a:cxnSpLocks noChangeShapeType="1"/>
              <a:stCxn id="20496" idx="0"/>
              <a:endCxn id="20498" idx="0"/>
            </p:cNvCxnSpPr>
            <p:nvPr/>
          </p:nvCxnSpPr>
          <p:spPr bwMode="auto">
            <a:xfrm flipH="1">
              <a:off x="4679950" y="3538538"/>
              <a:ext cx="1406525" cy="1000125"/>
            </a:xfrm>
            <a:prstGeom prst="straightConnector1">
              <a:avLst/>
            </a:prstGeom>
            <a:noFill/>
            <a:ln w="12700" cap="sq">
              <a:solidFill>
                <a:srgbClr val="ADBA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95" name="Connector 760"/>
            <p:cNvCxnSpPr>
              <a:cxnSpLocks noChangeShapeType="1"/>
              <a:stCxn id="20497" idx="0"/>
              <a:endCxn id="20496" idx="0"/>
            </p:cNvCxnSpPr>
            <p:nvPr/>
          </p:nvCxnSpPr>
          <p:spPr bwMode="auto">
            <a:xfrm>
              <a:off x="3689350" y="3243263"/>
              <a:ext cx="2397125" cy="295275"/>
            </a:xfrm>
            <a:prstGeom prst="straightConnector1">
              <a:avLst/>
            </a:prstGeom>
            <a:noFill/>
            <a:ln w="12700" cap="sq">
              <a:solidFill>
                <a:srgbClr val="ADBA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496" name="Shape 761"/>
            <p:cNvSpPr>
              <a:spLocks/>
            </p:cNvSpPr>
            <p:nvPr/>
          </p:nvSpPr>
          <p:spPr bwMode="auto">
            <a:xfrm>
              <a:off x="5375275" y="2827338"/>
              <a:ext cx="1422400" cy="1422400"/>
            </a:xfrm>
            <a:custGeom>
              <a:avLst/>
              <a:gdLst>
                <a:gd name="T0" fmla="*/ 2147483647 w 19679"/>
                <a:gd name="T1" fmla="*/ 2147483647 h 19679"/>
                <a:gd name="T2" fmla="*/ 2147483647 w 19679"/>
                <a:gd name="T3" fmla="*/ 2147483647 h 19679"/>
                <a:gd name="T4" fmla="*/ 2147483647 w 19679"/>
                <a:gd name="T5" fmla="*/ 2147483647 h 19679"/>
                <a:gd name="T6" fmla="*/ 2147483647 w 19679"/>
                <a:gd name="T7" fmla="*/ 2147483647 h 19679"/>
                <a:gd name="T8" fmla="*/ 2147483647 w 19679"/>
                <a:gd name="T9" fmla="*/ 2147483647 h 196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0497" name="Shape 762"/>
            <p:cNvSpPr>
              <a:spLocks/>
            </p:cNvSpPr>
            <p:nvPr/>
          </p:nvSpPr>
          <p:spPr bwMode="auto">
            <a:xfrm>
              <a:off x="3248025" y="2801938"/>
              <a:ext cx="882650" cy="882650"/>
            </a:xfrm>
            <a:custGeom>
              <a:avLst/>
              <a:gdLst>
                <a:gd name="T0" fmla="*/ 2147483647 w 19679"/>
                <a:gd name="T1" fmla="*/ 2147483647 h 19679"/>
                <a:gd name="T2" fmla="*/ 2147483647 w 19679"/>
                <a:gd name="T3" fmla="*/ 2147483647 h 19679"/>
                <a:gd name="T4" fmla="*/ 2147483647 w 19679"/>
                <a:gd name="T5" fmla="*/ 2147483647 h 19679"/>
                <a:gd name="T6" fmla="*/ 2147483647 w 19679"/>
                <a:gd name="T7" fmla="*/ 2147483647 h 19679"/>
                <a:gd name="T8" fmla="*/ 2147483647 w 19679"/>
                <a:gd name="T9" fmla="*/ 2147483647 h 196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0498" name="Shape 763"/>
            <p:cNvSpPr>
              <a:spLocks/>
            </p:cNvSpPr>
            <p:nvPr/>
          </p:nvSpPr>
          <p:spPr bwMode="auto">
            <a:xfrm>
              <a:off x="3990975" y="3849688"/>
              <a:ext cx="1377950" cy="1377950"/>
            </a:xfrm>
            <a:custGeom>
              <a:avLst/>
              <a:gdLst>
                <a:gd name="T0" fmla="*/ 2147483647 w 19679"/>
                <a:gd name="T1" fmla="*/ 2147483647 h 19679"/>
                <a:gd name="T2" fmla="*/ 2147483647 w 19679"/>
                <a:gd name="T3" fmla="*/ 2147483647 h 19679"/>
                <a:gd name="T4" fmla="*/ 2147483647 w 19679"/>
                <a:gd name="T5" fmla="*/ 2147483647 h 19679"/>
                <a:gd name="T6" fmla="*/ 2147483647 w 19679"/>
                <a:gd name="T7" fmla="*/ 2147483647 h 19679"/>
                <a:gd name="T8" fmla="*/ 2147483647 w 19679"/>
                <a:gd name="T9" fmla="*/ 2147483647 h 196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0499" name="Shape 764"/>
            <p:cNvSpPr>
              <a:spLocks/>
            </p:cNvSpPr>
            <p:nvPr/>
          </p:nvSpPr>
          <p:spPr bwMode="auto">
            <a:xfrm>
              <a:off x="4410075" y="1919288"/>
              <a:ext cx="1117600" cy="1117600"/>
            </a:xfrm>
            <a:custGeom>
              <a:avLst/>
              <a:gdLst>
                <a:gd name="T0" fmla="*/ 2147483647 w 19679"/>
                <a:gd name="T1" fmla="*/ 2147483647 h 19679"/>
                <a:gd name="T2" fmla="*/ 2147483647 w 19679"/>
                <a:gd name="T3" fmla="*/ 2147483647 h 19679"/>
                <a:gd name="T4" fmla="*/ 2147483647 w 19679"/>
                <a:gd name="T5" fmla="*/ 2147483647 h 19679"/>
                <a:gd name="T6" fmla="*/ 2147483647 w 19679"/>
                <a:gd name="T7" fmla="*/ 2147483647 h 19679"/>
                <a:gd name="T8" fmla="*/ 2147483647 w 19679"/>
                <a:gd name="T9" fmla="*/ 2147483647 h 196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0500" name="Shape 765"/>
            <p:cNvSpPr>
              <a:spLocks/>
            </p:cNvSpPr>
            <p:nvPr/>
          </p:nvSpPr>
          <p:spPr bwMode="auto">
            <a:xfrm>
              <a:off x="6823075" y="1919288"/>
              <a:ext cx="1377950" cy="1377950"/>
            </a:xfrm>
            <a:custGeom>
              <a:avLst/>
              <a:gdLst>
                <a:gd name="T0" fmla="*/ 2147483647 w 19679"/>
                <a:gd name="T1" fmla="*/ 2147483647 h 19679"/>
                <a:gd name="T2" fmla="*/ 2147483647 w 19679"/>
                <a:gd name="T3" fmla="*/ 2147483647 h 19679"/>
                <a:gd name="T4" fmla="*/ 2147483647 w 19679"/>
                <a:gd name="T5" fmla="*/ 2147483647 h 19679"/>
                <a:gd name="T6" fmla="*/ 2147483647 w 19679"/>
                <a:gd name="T7" fmla="*/ 2147483647 h 19679"/>
                <a:gd name="T8" fmla="*/ 2147483647 w 19679"/>
                <a:gd name="T9" fmla="*/ 2147483647 h 196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0501" name="Shape 766"/>
            <p:cNvSpPr>
              <a:spLocks/>
            </p:cNvSpPr>
            <p:nvPr/>
          </p:nvSpPr>
          <p:spPr bwMode="auto">
            <a:xfrm>
              <a:off x="6670675" y="4110038"/>
              <a:ext cx="1117600" cy="1117600"/>
            </a:xfrm>
            <a:custGeom>
              <a:avLst/>
              <a:gdLst>
                <a:gd name="T0" fmla="*/ 2147483647 w 19679"/>
                <a:gd name="T1" fmla="*/ 2147483647 h 19679"/>
                <a:gd name="T2" fmla="*/ 2147483647 w 19679"/>
                <a:gd name="T3" fmla="*/ 2147483647 h 19679"/>
                <a:gd name="T4" fmla="*/ 2147483647 w 19679"/>
                <a:gd name="T5" fmla="*/ 2147483647 h 19679"/>
                <a:gd name="T6" fmla="*/ 2147483647 w 19679"/>
                <a:gd name="T7" fmla="*/ 2147483647 h 19679"/>
                <a:gd name="T8" fmla="*/ 2147483647 w 19679"/>
                <a:gd name="T9" fmla="*/ 2147483647 h 196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0502" name="Shape 767"/>
            <p:cNvSpPr>
              <a:spLocks/>
            </p:cNvSpPr>
            <p:nvPr/>
          </p:nvSpPr>
          <p:spPr bwMode="auto">
            <a:xfrm>
              <a:off x="8042275" y="3297238"/>
              <a:ext cx="882650" cy="882650"/>
            </a:xfrm>
            <a:custGeom>
              <a:avLst/>
              <a:gdLst>
                <a:gd name="T0" fmla="*/ 2147483647 w 19679"/>
                <a:gd name="T1" fmla="*/ 2147483647 h 19679"/>
                <a:gd name="T2" fmla="*/ 2147483647 w 19679"/>
                <a:gd name="T3" fmla="*/ 2147483647 h 19679"/>
                <a:gd name="T4" fmla="*/ 2147483647 w 19679"/>
                <a:gd name="T5" fmla="*/ 2147483647 h 19679"/>
                <a:gd name="T6" fmla="*/ 2147483647 w 19679"/>
                <a:gd name="T7" fmla="*/ 2147483647 h 19679"/>
                <a:gd name="T8" fmla="*/ 2147483647 w 19679"/>
                <a:gd name="T9" fmla="*/ 2147483647 h 196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0504" name="Shape 769"/>
            <p:cNvSpPr>
              <a:spLocks/>
            </p:cNvSpPr>
            <p:nvPr/>
          </p:nvSpPr>
          <p:spPr bwMode="auto">
            <a:xfrm>
              <a:off x="9204325" y="3735388"/>
              <a:ext cx="882650" cy="882650"/>
            </a:xfrm>
            <a:custGeom>
              <a:avLst/>
              <a:gdLst>
                <a:gd name="T0" fmla="*/ 2147483647 w 19679"/>
                <a:gd name="T1" fmla="*/ 2147483647 h 19679"/>
                <a:gd name="T2" fmla="*/ 2147483647 w 19679"/>
                <a:gd name="T3" fmla="*/ 2147483647 h 19679"/>
                <a:gd name="T4" fmla="*/ 2147483647 w 19679"/>
                <a:gd name="T5" fmla="*/ 2147483647 h 19679"/>
                <a:gd name="T6" fmla="*/ 2147483647 w 19679"/>
                <a:gd name="T7" fmla="*/ 2147483647 h 19679"/>
                <a:gd name="T8" fmla="*/ 2147483647 w 19679"/>
                <a:gd name="T9" fmla="*/ 2147483647 h 196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0505" name="Shape 770"/>
            <p:cNvSpPr>
              <a:spLocks/>
            </p:cNvSpPr>
            <p:nvPr/>
          </p:nvSpPr>
          <p:spPr bwMode="auto">
            <a:xfrm>
              <a:off x="2365375" y="1919288"/>
              <a:ext cx="882650" cy="882650"/>
            </a:xfrm>
            <a:custGeom>
              <a:avLst/>
              <a:gdLst>
                <a:gd name="T0" fmla="*/ 2147483647 w 19679"/>
                <a:gd name="T1" fmla="*/ 2147483647 h 19679"/>
                <a:gd name="T2" fmla="*/ 2147483647 w 19679"/>
                <a:gd name="T3" fmla="*/ 2147483647 h 19679"/>
                <a:gd name="T4" fmla="*/ 2147483647 w 19679"/>
                <a:gd name="T5" fmla="*/ 2147483647 h 19679"/>
                <a:gd name="T6" fmla="*/ 2147483647 w 19679"/>
                <a:gd name="T7" fmla="*/ 2147483647 h 19679"/>
                <a:gd name="T8" fmla="*/ 2147483647 w 19679"/>
                <a:gd name="T9" fmla="*/ 2147483647 h 196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20509" name="Shape 775"/>
            <p:cNvSpPr>
              <a:spLocks noChangeArrowheads="1"/>
            </p:cNvSpPr>
            <p:nvPr/>
          </p:nvSpPr>
          <p:spPr bwMode="auto">
            <a:xfrm>
              <a:off x="4479925" y="2332134"/>
              <a:ext cx="952500" cy="239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defTabSz="412750" eaLnBrk="1" hangingPunct="1"/>
              <a:r>
                <a:rPr lang="zh-CN" altLang="en-US" sz="2400" b="1" dirty="0">
                  <a:solidFill>
                    <a:srgbClr val="FFFFF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itchFamily="34" charset="0"/>
                </a:rPr>
                <a:t>房源推荐</a:t>
              </a:r>
            </a:p>
          </p:txBody>
        </p:sp>
        <p:sp>
          <p:nvSpPr>
            <p:cNvPr id="20510" name="Shape 779"/>
            <p:cNvSpPr>
              <a:spLocks noChangeArrowheads="1"/>
            </p:cNvSpPr>
            <p:nvPr/>
          </p:nvSpPr>
          <p:spPr bwMode="auto">
            <a:xfrm>
              <a:off x="8007350" y="3598216"/>
              <a:ext cx="952500" cy="239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defTabSz="412750" eaLnBrk="1" hangingPunct="1"/>
              <a:r>
                <a:rPr lang="zh-CN" altLang="en-US" sz="2400" b="1" dirty="0">
                  <a:solidFill>
                    <a:srgbClr val="FFFFF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itchFamily="34" charset="0"/>
                </a:rPr>
                <a:t>房价对比</a:t>
              </a:r>
            </a:p>
          </p:txBody>
        </p:sp>
        <p:sp>
          <p:nvSpPr>
            <p:cNvPr id="20511" name="Shape 780"/>
            <p:cNvSpPr>
              <a:spLocks noChangeArrowheads="1"/>
            </p:cNvSpPr>
            <p:nvPr/>
          </p:nvSpPr>
          <p:spPr bwMode="auto">
            <a:xfrm>
              <a:off x="9105026" y="3989584"/>
              <a:ext cx="1081248" cy="479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412750" eaLnBrk="1" hangingPunct="1"/>
              <a:r>
                <a:rPr lang="zh-CN" altLang="en-US" sz="2400" b="1" dirty="0">
                  <a:solidFill>
                    <a:srgbClr val="FFFFF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itchFamily="34" charset="0"/>
                </a:rPr>
                <a:t>管理员功能</a:t>
              </a:r>
              <a:endParaRPr lang="en-US" altLang="zh-CN" sz="2400" b="1" dirty="0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Arial" pitchFamily="34" charset="0"/>
              </a:endParaRPr>
            </a:p>
            <a:p>
              <a:pPr algn="ctr" defTabSz="412750" eaLnBrk="1" hangingPunct="1"/>
              <a:r>
                <a:rPr lang="zh-CN" altLang="en-US" sz="2400" b="1" dirty="0">
                  <a:solidFill>
                    <a:srgbClr val="FFFFF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itchFamily="34" charset="0"/>
                </a:rPr>
                <a:t>模块</a:t>
              </a:r>
            </a:p>
          </p:txBody>
        </p:sp>
        <p:sp>
          <p:nvSpPr>
            <p:cNvPr id="20512" name="Shape 781"/>
            <p:cNvSpPr>
              <a:spLocks noChangeArrowheads="1"/>
            </p:cNvSpPr>
            <p:nvPr/>
          </p:nvSpPr>
          <p:spPr bwMode="auto">
            <a:xfrm>
              <a:off x="3261032" y="3118100"/>
              <a:ext cx="952500" cy="239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defTabSz="1216025" eaLnBrk="1" hangingPunct="1">
                <a:spcBef>
                  <a:spcPct val="20000"/>
                </a:spcBef>
              </a:pPr>
              <a:r>
                <a:rPr lang="zh-CN" altLang="en-US" sz="2400" b="1" dirty="0">
                  <a:solidFill>
                    <a:srgbClr val="FFFFF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itchFamily="34" charset="0"/>
                </a:rPr>
                <a:t>房价预测</a:t>
              </a:r>
            </a:p>
          </p:txBody>
        </p:sp>
        <p:sp>
          <p:nvSpPr>
            <p:cNvPr id="20513" name="Shape 782"/>
            <p:cNvSpPr>
              <a:spLocks noChangeArrowheads="1"/>
            </p:cNvSpPr>
            <p:nvPr/>
          </p:nvSpPr>
          <p:spPr bwMode="auto">
            <a:xfrm>
              <a:off x="2330450" y="2165644"/>
              <a:ext cx="952500" cy="479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defTabSz="412750" eaLnBrk="1" hangingPunct="1"/>
              <a:r>
                <a:rPr lang="zh-CN" altLang="en-US" sz="2400" b="1" dirty="0">
                  <a:solidFill>
                    <a:srgbClr val="FFFFF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itchFamily="34" charset="0"/>
                </a:rPr>
                <a:t>社区功能</a:t>
              </a:r>
              <a:endParaRPr lang="en-US" altLang="zh-CN" sz="2400" b="1" dirty="0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Arial" pitchFamily="34" charset="0"/>
              </a:endParaRPr>
            </a:p>
            <a:p>
              <a:pPr algn="ctr" defTabSz="412750" eaLnBrk="1" hangingPunct="1"/>
              <a:r>
                <a:rPr lang="zh-CN" altLang="en-US" sz="2400" b="1" dirty="0">
                  <a:solidFill>
                    <a:srgbClr val="FFFFF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itchFamily="34" charset="0"/>
                </a:rPr>
                <a:t>模块</a:t>
              </a:r>
            </a:p>
          </p:txBody>
        </p:sp>
        <p:sp>
          <p:nvSpPr>
            <p:cNvPr id="20519" name="TextBox 13"/>
            <p:cNvSpPr txBox="1">
              <a:spLocks noChangeArrowheads="1"/>
            </p:cNvSpPr>
            <p:nvPr/>
          </p:nvSpPr>
          <p:spPr bwMode="auto">
            <a:xfrm>
              <a:off x="7075781" y="2308172"/>
              <a:ext cx="866188" cy="527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400" b="1" dirty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爬虫</a:t>
              </a:r>
              <a:endParaRPr lang="en-US" altLang="zh-CN" sz="24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  <a:p>
              <a:pPr algn="ctr" eaLnBrk="1" hangingPunct="1">
                <a:spcBef>
                  <a:spcPct val="20000"/>
                </a:spcBef>
              </a:pPr>
              <a:r>
                <a:rPr lang="zh-CN" altLang="en-US" sz="2400" b="1" dirty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数据获取</a:t>
              </a:r>
              <a:endParaRPr lang="en-US" sz="24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20520" name="TextBox 13"/>
            <p:cNvSpPr txBox="1">
              <a:spLocks noChangeArrowheads="1"/>
            </p:cNvSpPr>
            <p:nvPr/>
          </p:nvSpPr>
          <p:spPr bwMode="auto">
            <a:xfrm>
              <a:off x="6745928" y="4468814"/>
              <a:ext cx="960436" cy="479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400" b="1" dirty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小区房价排行</a:t>
              </a:r>
              <a:endParaRPr lang="en-US" sz="24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20521" name="TextBox 13"/>
            <p:cNvSpPr txBox="1">
              <a:spLocks noChangeArrowheads="1"/>
            </p:cNvSpPr>
            <p:nvPr/>
          </p:nvSpPr>
          <p:spPr bwMode="auto">
            <a:xfrm>
              <a:off x="4090863" y="4356839"/>
              <a:ext cx="1112391" cy="479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FFFFF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itchFamily="34" charset="0"/>
                </a:rPr>
                <a:t>   </a:t>
              </a:r>
              <a:r>
                <a:rPr lang="zh-CN" altLang="en-US" sz="2400" b="1" dirty="0">
                  <a:solidFill>
                    <a:srgbClr val="FFFFF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itchFamily="34" charset="0"/>
                </a:rPr>
                <a:t>城市房价信息</a:t>
              </a:r>
              <a:endParaRPr lang="en-US" sz="1600" b="1" dirty="0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Arial" pitchFamily="34" charset="0"/>
              </a:endParaRPr>
            </a:p>
          </p:txBody>
        </p:sp>
      </p:grpSp>
      <p:sp>
        <p:nvSpPr>
          <p:cNvPr id="45" name="文本框 10">
            <a:extLst>
              <a:ext uri="{FF2B5EF4-FFF2-40B4-BE49-F238E27FC236}">
                <a16:creationId xmlns:a16="http://schemas.microsoft.com/office/drawing/2014/main" id="{0A2975F5-63E2-426B-B71F-FC4AEB072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5258" y="3367113"/>
            <a:ext cx="2641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功能实现</a:t>
            </a:r>
          </a:p>
        </p:txBody>
      </p:sp>
      <p:sp>
        <p:nvSpPr>
          <p:cNvPr id="2560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4" name="AutoShape 3"/>
          <p:cNvSpPr>
            <a:spLocks/>
          </p:cNvSpPr>
          <p:nvPr/>
        </p:nvSpPr>
        <p:spPr bwMode="auto">
          <a:xfrm>
            <a:off x="3865563" y="1804988"/>
            <a:ext cx="931862" cy="82391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0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600" h="21600">
                <a:moveTo>
                  <a:pt x="10886" y="341"/>
                </a:moveTo>
                <a:lnTo>
                  <a:pt x="10886" y="0"/>
                </a:lnTo>
                <a:lnTo>
                  <a:pt x="10800" y="171"/>
                </a:lnTo>
                <a:lnTo>
                  <a:pt x="10714" y="0"/>
                </a:lnTo>
                <a:lnTo>
                  <a:pt x="10714" y="341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0886" y="341"/>
                  <a:pt x="10886" y="341"/>
                </a:cubicBezTo>
                <a:close/>
                <a:moveTo>
                  <a:pt x="10886" y="341"/>
                </a:moveTo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5" name="AutoShape 4"/>
          <p:cNvSpPr>
            <a:spLocks/>
          </p:cNvSpPr>
          <p:nvPr/>
        </p:nvSpPr>
        <p:spPr bwMode="auto">
          <a:xfrm>
            <a:off x="3382963" y="2646363"/>
            <a:ext cx="1897062" cy="835025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0 w 21600"/>
              <a:gd name="T9" fmla="*/ 2147483647 h 21600"/>
              <a:gd name="T10" fmla="*/ 0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6167" y="0"/>
                </a:lnTo>
                <a:lnTo>
                  <a:pt x="5432" y="0"/>
                </a:lnTo>
                <a:cubicBezTo>
                  <a:pt x="5432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606" name="AutoShape 5"/>
          <p:cNvSpPr>
            <a:spLocks/>
          </p:cNvSpPr>
          <p:nvPr/>
        </p:nvSpPr>
        <p:spPr bwMode="auto">
          <a:xfrm>
            <a:off x="2906713" y="3497263"/>
            <a:ext cx="2851150" cy="831850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0 w 21600"/>
              <a:gd name="T9" fmla="*/ 2147483647 h 21600"/>
              <a:gd name="T10" fmla="*/ 0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007" y="0"/>
                </a:lnTo>
                <a:lnTo>
                  <a:pt x="3593" y="0"/>
                </a:lnTo>
                <a:cubicBezTo>
                  <a:pt x="3593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7" name="AutoShape 6"/>
          <p:cNvSpPr>
            <a:spLocks/>
          </p:cNvSpPr>
          <p:nvPr/>
        </p:nvSpPr>
        <p:spPr bwMode="auto">
          <a:xfrm>
            <a:off x="2424113" y="4349750"/>
            <a:ext cx="3821112" cy="8366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0 w 21600"/>
              <a:gd name="T9" fmla="*/ 2147483647 h 21600"/>
              <a:gd name="T10" fmla="*/ 0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901" y="0"/>
                </a:lnTo>
                <a:lnTo>
                  <a:pt x="2699" y="0"/>
                </a:lnTo>
                <a:cubicBezTo>
                  <a:pt x="2699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608" name="AutoShape 7"/>
          <p:cNvSpPr>
            <a:spLocks/>
          </p:cNvSpPr>
          <p:nvPr/>
        </p:nvSpPr>
        <p:spPr bwMode="auto">
          <a:xfrm>
            <a:off x="1973263" y="5202238"/>
            <a:ext cx="4721225" cy="788987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0 h 21600"/>
              <a:gd name="T10" fmla="*/ 2147483647 w 21600"/>
              <a:gd name="T11" fmla="*/ 0 h 21600"/>
              <a:gd name="T12" fmla="*/ 0 w 21600"/>
              <a:gd name="T13" fmla="*/ 2147483647 h 21600"/>
              <a:gd name="T14" fmla="*/ 0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0783" y="21600"/>
                </a:lnTo>
                <a:lnTo>
                  <a:pt x="10817" y="21600"/>
                </a:lnTo>
                <a:lnTo>
                  <a:pt x="21600" y="21600"/>
                </a:lnTo>
                <a:lnTo>
                  <a:pt x="19540" y="0"/>
                </a:lnTo>
                <a:lnTo>
                  <a:pt x="2060" y="0"/>
                </a:lnTo>
                <a:cubicBezTo>
                  <a:pt x="206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5609" name="组合 24"/>
          <p:cNvGrpSpPr>
            <a:grpSpLocks/>
          </p:cNvGrpSpPr>
          <p:nvPr/>
        </p:nvGrpSpPr>
        <p:grpSpPr bwMode="auto">
          <a:xfrm>
            <a:off x="714375" y="3587750"/>
            <a:ext cx="1473200" cy="2403475"/>
            <a:chOff x="0" y="0"/>
            <a:chExt cx="1473201" cy="2403476"/>
          </a:xfrm>
        </p:grpSpPr>
        <p:sp>
          <p:nvSpPr>
            <p:cNvPr id="25625" name="Freeform 5"/>
            <p:cNvSpPr>
              <a:spLocks/>
            </p:cNvSpPr>
            <p:nvPr/>
          </p:nvSpPr>
          <p:spPr bwMode="auto">
            <a:xfrm>
              <a:off x="915988" y="727075"/>
              <a:ext cx="241300" cy="258763"/>
            </a:xfrm>
            <a:custGeom>
              <a:avLst/>
              <a:gdLst>
                <a:gd name="T0" fmla="*/ 2147483647 w 71"/>
                <a:gd name="T1" fmla="*/ 2147483647 h 76"/>
                <a:gd name="T2" fmla="*/ 2147483647 w 71"/>
                <a:gd name="T3" fmla="*/ 2147483647 h 76"/>
                <a:gd name="T4" fmla="*/ 2147483647 w 71"/>
                <a:gd name="T5" fmla="*/ 2147483647 h 76"/>
                <a:gd name="T6" fmla="*/ 2147483647 w 71"/>
                <a:gd name="T7" fmla="*/ 2147483647 h 76"/>
                <a:gd name="T8" fmla="*/ 2147483647 w 71"/>
                <a:gd name="T9" fmla="*/ 2147483647 h 76"/>
                <a:gd name="T10" fmla="*/ 2147483647 w 71"/>
                <a:gd name="T11" fmla="*/ 2147483647 h 76"/>
                <a:gd name="T12" fmla="*/ 2147483647 w 71"/>
                <a:gd name="T13" fmla="*/ 2147483647 h 76"/>
                <a:gd name="T14" fmla="*/ 2147483647 w 71"/>
                <a:gd name="T15" fmla="*/ 2147483647 h 76"/>
                <a:gd name="T16" fmla="*/ 2147483647 w 71"/>
                <a:gd name="T17" fmla="*/ 2147483647 h 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" h="76">
                  <a:moveTo>
                    <a:pt x="53" y="8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27" y="0"/>
                    <a:pt x="15" y="6"/>
                    <a:pt x="11" y="1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52"/>
                    <a:pt x="6" y="64"/>
                    <a:pt x="17" y="67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44" y="76"/>
                    <a:pt x="56" y="70"/>
                    <a:pt x="59" y="58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71" y="24"/>
                    <a:pt x="65" y="12"/>
                    <a:pt x="53" y="8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6" name="Freeform 6"/>
            <p:cNvSpPr>
              <a:spLocks/>
            </p:cNvSpPr>
            <p:nvPr/>
          </p:nvSpPr>
          <p:spPr bwMode="auto">
            <a:xfrm>
              <a:off x="950913" y="750888"/>
              <a:ext cx="176213" cy="190500"/>
            </a:xfrm>
            <a:custGeom>
              <a:avLst/>
              <a:gdLst>
                <a:gd name="T0" fmla="*/ 2147483647 w 52"/>
                <a:gd name="T1" fmla="*/ 2147483647 h 56"/>
                <a:gd name="T2" fmla="*/ 2147483647 w 52"/>
                <a:gd name="T3" fmla="*/ 2147483647 h 56"/>
                <a:gd name="T4" fmla="*/ 2147483647 w 52"/>
                <a:gd name="T5" fmla="*/ 2147483647 h 56"/>
                <a:gd name="T6" fmla="*/ 2147483647 w 52"/>
                <a:gd name="T7" fmla="*/ 2147483647 h 56"/>
                <a:gd name="T8" fmla="*/ 2147483647 w 52"/>
                <a:gd name="T9" fmla="*/ 2147483647 h 56"/>
                <a:gd name="T10" fmla="*/ 2147483647 w 52"/>
                <a:gd name="T11" fmla="*/ 2147483647 h 56"/>
                <a:gd name="T12" fmla="*/ 2147483647 w 52"/>
                <a:gd name="T13" fmla="*/ 2147483647 h 56"/>
                <a:gd name="T14" fmla="*/ 2147483647 w 52"/>
                <a:gd name="T15" fmla="*/ 2147483647 h 56"/>
                <a:gd name="T16" fmla="*/ 2147483647 w 52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" h="56">
                  <a:moveTo>
                    <a:pt x="39" y="6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20" y="0"/>
                    <a:pt x="11" y="4"/>
                    <a:pt x="8" y="12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38"/>
                    <a:pt x="4" y="47"/>
                    <a:pt x="12" y="49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32" y="56"/>
                    <a:pt x="41" y="51"/>
                    <a:pt x="43" y="43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18"/>
                    <a:pt x="47" y="9"/>
                    <a:pt x="39" y="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7" name="Freeform 7"/>
            <p:cNvSpPr>
              <a:spLocks/>
            </p:cNvSpPr>
            <p:nvPr/>
          </p:nvSpPr>
          <p:spPr bwMode="auto">
            <a:xfrm>
              <a:off x="71438" y="681038"/>
              <a:ext cx="227013" cy="249238"/>
            </a:xfrm>
            <a:custGeom>
              <a:avLst/>
              <a:gdLst>
                <a:gd name="T0" fmla="*/ 2147483647 w 67"/>
                <a:gd name="T1" fmla="*/ 2147483647 h 74"/>
                <a:gd name="T2" fmla="*/ 2147483647 w 67"/>
                <a:gd name="T3" fmla="*/ 2147483647 h 74"/>
                <a:gd name="T4" fmla="*/ 2147483647 w 67"/>
                <a:gd name="T5" fmla="*/ 2147483647 h 74"/>
                <a:gd name="T6" fmla="*/ 2147483647 w 67"/>
                <a:gd name="T7" fmla="*/ 2147483647 h 74"/>
                <a:gd name="T8" fmla="*/ 2147483647 w 67"/>
                <a:gd name="T9" fmla="*/ 2147483647 h 74"/>
                <a:gd name="T10" fmla="*/ 2147483647 w 67"/>
                <a:gd name="T11" fmla="*/ 2147483647 h 74"/>
                <a:gd name="T12" fmla="*/ 2147483647 w 67"/>
                <a:gd name="T13" fmla="*/ 2147483647 h 74"/>
                <a:gd name="T14" fmla="*/ 2147483647 w 67"/>
                <a:gd name="T15" fmla="*/ 2147483647 h 74"/>
                <a:gd name="T16" fmla="*/ 2147483647 w 67"/>
                <a:gd name="T17" fmla="*/ 2147483647 h 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7" h="74">
                  <a:moveTo>
                    <a:pt x="19" y="5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46" y="0"/>
                    <a:pt x="58" y="8"/>
                    <a:pt x="60" y="19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7" y="55"/>
                    <a:pt x="59" y="66"/>
                    <a:pt x="48" y="69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21" y="74"/>
                    <a:pt x="9" y="66"/>
                    <a:pt x="7" y="55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19"/>
                    <a:pt x="8" y="8"/>
                    <a:pt x="19" y="5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8" name="Freeform 8"/>
            <p:cNvSpPr>
              <a:spLocks/>
            </p:cNvSpPr>
            <p:nvPr/>
          </p:nvSpPr>
          <p:spPr bwMode="auto">
            <a:xfrm>
              <a:off x="101600" y="704850"/>
              <a:ext cx="166688" cy="182563"/>
            </a:xfrm>
            <a:custGeom>
              <a:avLst/>
              <a:gdLst>
                <a:gd name="T0" fmla="*/ 2147483647 w 49"/>
                <a:gd name="T1" fmla="*/ 2147483647 h 54"/>
                <a:gd name="T2" fmla="*/ 2147483647 w 49"/>
                <a:gd name="T3" fmla="*/ 2147483647 h 54"/>
                <a:gd name="T4" fmla="*/ 2147483647 w 49"/>
                <a:gd name="T5" fmla="*/ 2147483647 h 54"/>
                <a:gd name="T6" fmla="*/ 2147483647 w 49"/>
                <a:gd name="T7" fmla="*/ 2147483647 h 54"/>
                <a:gd name="T8" fmla="*/ 2147483647 w 49"/>
                <a:gd name="T9" fmla="*/ 2147483647 h 54"/>
                <a:gd name="T10" fmla="*/ 2147483647 w 49"/>
                <a:gd name="T11" fmla="*/ 2147483647 h 54"/>
                <a:gd name="T12" fmla="*/ 2147483647 w 49"/>
                <a:gd name="T13" fmla="*/ 2147483647 h 54"/>
                <a:gd name="T14" fmla="*/ 2147483647 w 49"/>
                <a:gd name="T15" fmla="*/ 2147483647 h 54"/>
                <a:gd name="T16" fmla="*/ 2147483647 w 49"/>
                <a:gd name="T17" fmla="*/ 2147483647 h 5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9" h="54">
                  <a:moveTo>
                    <a:pt x="14" y="4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34" y="0"/>
                    <a:pt x="42" y="5"/>
                    <a:pt x="44" y="14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40"/>
                    <a:pt x="44" y="48"/>
                    <a:pt x="35" y="50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5" y="54"/>
                    <a:pt x="7" y="48"/>
                    <a:pt x="5" y="4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4"/>
                    <a:pt x="6" y="5"/>
                    <a:pt x="14" y="4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9" name="Rectangle 9"/>
            <p:cNvSpPr>
              <a:spLocks noChangeArrowheads="1"/>
            </p:cNvSpPr>
            <p:nvPr/>
          </p:nvSpPr>
          <p:spPr bwMode="auto">
            <a:xfrm>
              <a:off x="423863" y="1312863"/>
              <a:ext cx="363538" cy="5143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zh-CN" altLang="en-US"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25630" name="Rectangle 10"/>
            <p:cNvSpPr>
              <a:spLocks noChangeArrowheads="1"/>
            </p:cNvSpPr>
            <p:nvPr/>
          </p:nvSpPr>
          <p:spPr bwMode="auto">
            <a:xfrm>
              <a:off x="430213" y="1787525"/>
              <a:ext cx="350838" cy="138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25631" name="Rectangle 11"/>
            <p:cNvSpPr>
              <a:spLocks noChangeArrowheads="1"/>
            </p:cNvSpPr>
            <p:nvPr/>
          </p:nvSpPr>
          <p:spPr bwMode="auto">
            <a:xfrm>
              <a:off x="471488" y="1150938"/>
              <a:ext cx="295275" cy="196850"/>
            </a:xfrm>
            <a:prstGeom prst="rect">
              <a:avLst/>
            </a:prstGeom>
            <a:solidFill>
              <a:srgbClr val="CDA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25632" name="Freeform 12"/>
            <p:cNvSpPr>
              <a:spLocks/>
            </p:cNvSpPr>
            <p:nvPr/>
          </p:nvSpPr>
          <p:spPr bwMode="auto">
            <a:xfrm>
              <a:off x="268288" y="1235075"/>
              <a:ext cx="254000" cy="639763"/>
            </a:xfrm>
            <a:custGeom>
              <a:avLst/>
              <a:gdLst>
                <a:gd name="T0" fmla="*/ 2147483647 w 75"/>
                <a:gd name="T1" fmla="*/ 2147483647 h 189"/>
                <a:gd name="T2" fmla="*/ 2147483647 w 75"/>
                <a:gd name="T3" fmla="*/ 2147483647 h 189"/>
                <a:gd name="T4" fmla="*/ 0 w 75"/>
                <a:gd name="T5" fmla="*/ 2147483647 h 189"/>
                <a:gd name="T6" fmla="*/ 2147483647 w 75"/>
                <a:gd name="T7" fmla="*/ 2147483647 h 189"/>
                <a:gd name="T8" fmla="*/ 2147483647 w 75"/>
                <a:gd name="T9" fmla="*/ 2147483647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89">
                  <a:moveTo>
                    <a:pt x="72" y="3"/>
                  </a:moveTo>
                  <a:cubicBezTo>
                    <a:pt x="75" y="73"/>
                    <a:pt x="71" y="145"/>
                    <a:pt x="63" y="189"/>
                  </a:cubicBezTo>
                  <a:cubicBezTo>
                    <a:pt x="42" y="184"/>
                    <a:pt x="21" y="179"/>
                    <a:pt x="0" y="175"/>
                  </a:cubicBezTo>
                  <a:cubicBezTo>
                    <a:pt x="19" y="128"/>
                    <a:pt x="34" y="76"/>
                    <a:pt x="40" y="10"/>
                  </a:cubicBezTo>
                  <a:cubicBezTo>
                    <a:pt x="48" y="7"/>
                    <a:pt x="62" y="0"/>
                    <a:pt x="72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3" name="Freeform 13"/>
            <p:cNvSpPr>
              <a:spLocks/>
            </p:cNvSpPr>
            <p:nvPr/>
          </p:nvSpPr>
          <p:spPr bwMode="auto">
            <a:xfrm>
              <a:off x="712788" y="1249363"/>
              <a:ext cx="254000" cy="625475"/>
            </a:xfrm>
            <a:custGeom>
              <a:avLst/>
              <a:gdLst>
                <a:gd name="T0" fmla="*/ 2147483647 w 75"/>
                <a:gd name="T1" fmla="*/ 2147483647 h 185"/>
                <a:gd name="T2" fmla="*/ 2147483647 w 75"/>
                <a:gd name="T3" fmla="*/ 2147483647 h 185"/>
                <a:gd name="T4" fmla="*/ 2147483647 w 75"/>
                <a:gd name="T5" fmla="*/ 2147483647 h 185"/>
                <a:gd name="T6" fmla="*/ 2147483647 w 75"/>
                <a:gd name="T7" fmla="*/ 2147483647 h 185"/>
                <a:gd name="T8" fmla="*/ 2147483647 w 75"/>
                <a:gd name="T9" fmla="*/ 2147483647 h 1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85">
                  <a:moveTo>
                    <a:pt x="3" y="3"/>
                  </a:moveTo>
                  <a:cubicBezTo>
                    <a:pt x="0" y="73"/>
                    <a:pt x="3" y="141"/>
                    <a:pt x="12" y="185"/>
                  </a:cubicBezTo>
                  <a:cubicBezTo>
                    <a:pt x="33" y="180"/>
                    <a:pt x="54" y="175"/>
                    <a:pt x="75" y="171"/>
                  </a:cubicBezTo>
                  <a:cubicBezTo>
                    <a:pt x="56" y="124"/>
                    <a:pt x="41" y="72"/>
                    <a:pt x="35" y="6"/>
                  </a:cubicBezTo>
                  <a:cubicBezTo>
                    <a:pt x="24" y="5"/>
                    <a:pt x="14" y="0"/>
                    <a:pt x="3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4" name="Freeform 14"/>
            <p:cNvSpPr>
              <a:spLocks/>
            </p:cNvSpPr>
            <p:nvPr/>
          </p:nvSpPr>
          <p:spPr bwMode="auto">
            <a:xfrm>
              <a:off x="552450" y="1316038"/>
              <a:ext cx="136525" cy="406400"/>
            </a:xfrm>
            <a:custGeom>
              <a:avLst/>
              <a:gdLst>
                <a:gd name="T0" fmla="*/ 2147483647 w 86"/>
                <a:gd name="T1" fmla="*/ 0 h 256"/>
                <a:gd name="T2" fmla="*/ 2147483647 w 86"/>
                <a:gd name="T3" fmla="*/ 2147483647 h 256"/>
                <a:gd name="T4" fmla="*/ 2147483647 w 86"/>
                <a:gd name="T5" fmla="*/ 2147483647 h 256"/>
                <a:gd name="T6" fmla="*/ 0 w 86"/>
                <a:gd name="T7" fmla="*/ 2147483647 h 256"/>
                <a:gd name="T8" fmla="*/ 2147483647 w 86"/>
                <a:gd name="T9" fmla="*/ 2147483647 h 256"/>
                <a:gd name="T10" fmla="*/ 2147483647 w 86"/>
                <a:gd name="T11" fmla="*/ 2147483647 h 256"/>
                <a:gd name="T12" fmla="*/ 2147483647 w 86"/>
                <a:gd name="T13" fmla="*/ 2147483647 h 256"/>
                <a:gd name="T14" fmla="*/ 2147483647 w 86"/>
                <a:gd name="T15" fmla="*/ 2147483647 h 256"/>
                <a:gd name="T16" fmla="*/ 2147483647 w 86"/>
                <a:gd name="T17" fmla="*/ 2147483647 h 256"/>
                <a:gd name="T18" fmla="*/ 2147483647 w 86"/>
                <a:gd name="T19" fmla="*/ 2147483647 h 256"/>
                <a:gd name="T20" fmla="*/ 2147483647 w 86"/>
                <a:gd name="T21" fmla="*/ 2147483647 h 256"/>
                <a:gd name="T22" fmla="*/ 2147483647 w 86"/>
                <a:gd name="T23" fmla="*/ 2147483647 h 256"/>
                <a:gd name="T24" fmla="*/ 2147483647 w 86"/>
                <a:gd name="T25" fmla="*/ 0 h 256"/>
                <a:gd name="T26" fmla="*/ 2147483647 w 86"/>
                <a:gd name="T27" fmla="*/ 2147483647 h 256"/>
                <a:gd name="T28" fmla="*/ 2147483647 w 86"/>
                <a:gd name="T29" fmla="*/ 0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6" h="256">
                  <a:moveTo>
                    <a:pt x="28" y="0"/>
                  </a:moveTo>
                  <a:lnTo>
                    <a:pt x="7" y="45"/>
                  </a:lnTo>
                  <a:lnTo>
                    <a:pt x="28" y="67"/>
                  </a:lnTo>
                  <a:lnTo>
                    <a:pt x="0" y="214"/>
                  </a:lnTo>
                  <a:lnTo>
                    <a:pt x="43" y="254"/>
                  </a:lnTo>
                  <a:lnTo>
                    <a:pt x="43" y="256"/>
                  </a:lnTo>
                  <a:lnTo>
                    <a:pt x="45" y="256"/>
                  </a:lnTo>
                  <a:lnTo>
                    <a:pt x="45" y="254"/>
                  </a:lnTo>
                  <a:lnTo>
                    <a:pt x="86" y="214"/>
                  </a:lnTo>
                  <a:lnTo>
                    <a:pt x="60" y="67"/>
                  </a:lnTo>
                  <a:lnTo>
                    <a:pt x="82" y="45"/>
                  </a:lnTo>
                  <a:lnTo>
                    <a:pt x="60" y="0"/>
                  </a:lnTo>
                  <a:lnTo>
                    <a:pt x="43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10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5" name="Freeform 15"/>
            <p:cNvSpPr>
              <a:spLocks/>
            </p:cNvSpPr>
            <p:nvPr/>
          </p:nvSpPr>
          <p:spPr bwMode="auto">
            <a:xfrm>
              <a:off x="617538" y="1187450"/>
              <a:ext cx="187325" cy="214313"/>
            </a:xfrm>
            <a:custGeom>
              <a:avLst/>
              <a:gdLst>
                <a:gd name="T0" fmla="*/ 2147483647 w 55"/>
                <a:gd name="T1" fmla="*/ 0 h 63"/>
                <a:gd name="T2" fmla="*/ 0 w 55"/>
                <a:gd name="T3" fmla="*/ 2147483647 h 63"/>
                <a:gd name="T4" fmla="*/ 2147483647 w 55"/>
                <a:gd name="T5" fmla="*/ 2147483647 h 63"/>
                <a:gd name="T6" fmla="*/ 2147483647 w 55"/>
                <a:gd name="T7" fmla="*/ 2147483647 h 63"/>
                <a:gd name="T8" fmla="*/ 2147483647 w 55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63">
                  <a:moveTo>
                    <a:pt x="46" y="0"/>
                  </a:moveTo>
                  <a:cubicBezTo>
                    <a:pt x="31" y="12"/>
                    <a:pt x="18" y="33"/>
                    <a:pt x="0" y="39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50" y="63"/>
                    <a:pt x="49" y="41"/>
                    <a:pt x="55" y="9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6" name="Freeform 16"/>
            <p:cNvSpPr>
              <a:spLocks/>
            </p:cNvSpPr>
            <p:nvPr/>
          </p:nvSpPr>
          <p:spPr bwMode="auto">
            <a:xfrm>
              <a:off x="169863" y="1781175"/>
              <a:ext cx="125413" cy="107950"/>
            </a:xfrm>
            <a:custGeom>
              <a:avLst/>
              <a:gdLst>
                <a:gd name="T0" fmla="*/ 2147483647 w 37"/>
                <a:gd name="T1" fmla="*/ 2147483647 h 32"/>
                <a:gd name="T2" fmla="*/ 2147483647 w 37"/>
                <a:gd name="T3" fmla="*/ 2147483647 h 32"/>
                <a:gd name="T4" fmla="*/ 0 w 37"/>
                <a:gd name="T5" fmla="*/ 2147483647 h 32"/>
                <a:gd name="T6" fmla="*/ 0 w 37"/>
                <a:gd name="T7" fmla="*/ 2147483647 h 32"/>
                <a:gd name="T8" fmla="*/ 2147483647 w 37"/>
                <a:gd name="T9" fmla="*/ 2147483647 h 32"/>
                <a:gd name="T10" fmla="*/ 2147483647 w 37"/>
                <a:gd name="T11" fmla="*/ 2147483647 h 32"/>
                <a:gd name="T12" fmla="*/ 2147483647 w 37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32">
                  <a:moveTo>
                    <a:pt x="31" y="32"/>
                  </a:moveTo>
                  <a:cubicBezTo>
                    <a:pt x="30" y="25"/>
                    <a:pt x="27" y="18"/>
                    <a:pt x="21" y="14"/>
                  </a:cubicBezTo>
                  <a:cubicBezTo>
                    <a:pt x="16" y="10"/>
                    <a:pt x="9" y="7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1" y="0"/>
                    <a:pt x="19" y="3"/>
                    <a:pt x="26" y="8"/>
                  </a:cubicBezTo>
                  <a:cubicBezTo>
                    <a:pt x="33" y="14"/>
                    <a:pt x="37" y="23"/>
                    <a:pt x="37" y="31"/>
                  </a:cubicBezTo>
                  <a:lnTo>
                    <a:pt x="3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7" name="Freeform 17"/>
            <p:cNvSpPr>
              <a:spLocks/>
            </p:cNvSpPr>
            <p:nvPr/>
          </p:nvSpPr>
          <p:spPr bwMode="auto">
            <a:xfrm>
              <a:off x="80963" y="1647825"/>
              <a:ext cx="166688" cy="234950"/>
            </a:xfrm>
            <a:custGeom>
              <a:avLst/>
              <a:gdLst>
                <a:gd name="T0" fmla="*/ 2147483647 w 49"/>
                <a:gd name="T1" fmla="*/ 0 h 69"/>
                <a:gd name="T2" fmla="*/ 2147483647 w 49"/>
                <a:gd name="T3" fmla="*/ 2147483647 h 69"/>
                <a:gd name="T4" fmla="*/ 2147483647 w 49"/>
                <a:gd name="T5" fmla="*/ 2147483647 h 69"/>
                <a:gd name="T6" fmla="*/ 2147483647 w 49"/>
                <a:gd name="T7" fmla="*/ 2147483647 h 69"/>
                <a:gd name="T8" fmla="*/ 2147483647 w 49"/>
                <a:gd name="T9" fmla="*/ 2147483647 h 69"/>
                <a:gd name="T10" fmla="*/ 2147483647 w 49"/>
                <a:gd name="T11" fmla="*/ 2147483647 h 69"/>
                <a:gd name="T12" fmla="*/ 2147483647 w 49"/>
                <a:gd name="T13" fmla="*/ 2147483647 h 69"/>
                <a:gd name="T14" fmla="*/ 2147483647 w 49"/>
                <a:gd name="T15" fmla="*/ 2147483647 h 69"/>
                <a:gd name="T16" fmla="*/ 2147483647 w 49"/>
                <a:gd name="T17" fmla="*/ 2147483647 h 69"/>
                <a:gd name="T18" fmla="*/ 2147483647 w 49"/>
                <a:gd name="T19" fmla="*/ 0 h 69"/>
                <a:gd name="T20" fmla="*/ 2147483647 w 49"/>
                <a:gd name="T21" fmla="*/ 0 h 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69">
                  <a:moveTo>
                    <a:pt x="12" y="0"/>
                  </a:moveTo>
                  <a:cubicBezTo>
                    <a:pt x="12" y="0"/>
                    <a:pt x="0" y="40"/>
                    <a:pt x="3" y="51"/>
                  </a:cubicBezTo>
                  <a:cubicBezTo>
                    <a:pt x="6" y="61"/>
                    <a:pt x="19" y="66"/>
                    <a:pt x="25" y="67"/>
                  </a:cubicBezTo>
                  <a:cubicBezTo>
                    <a:pt x="31" y="69"/>
                    <a:pt x="44" y="58"/>
                    <a:pt x="44" y="58"/>
                  </a:cubicBezTo>
                  <a:cubicBezTo>
                    <a:pt x="44" y="58"/>
                    <a:pt x="28" y="47"/>
                    <a:pt x="29" y="44"/>
                  </a:cubicBezTo>
                  <a:cubicBezTo>
                    <a:pt x="30" y="41"/>
                    <a:pt x="35" y="37"/>
                    <a:pt x="36" y="38"/>
                  </a:cubicBezTo>
                  <a:cubicBezTo>
                    <a:pt x="38" y="39"/>
                    <a:pt x="39" y="50"/>
                    <a:pt x="39" y="50"/>
                  </a:cubicBezTo>
                  <a:cubicBezTo>
                    <a:pt x="39" y="50"/>
                    <a:pt x="44" y="53"/>
                    <a:pt x="46" y="48"/>
                  </a:cubicBezTo>
                  <a:cubicBezTo>
                    <a:pt x="49" y="42"/>
                    <a:pt x="44" y="26"/>
                    <a:pt x="44" y="26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8" name="Freeform 18"/>
            <p:cNvSpPr>
              <a:spLocks/>
            </p:cNvSpPr>
            <p:nvPr/>
          </p:nvSpPr>
          <p:spPr bwMode="auto">
            <a:xfrm>
              <a:off x="125413" y="1739900"/>
              <a:ext cx="104775" cy="122238"/>
            </a:xfrm>
            <a:custGeom>
              <a:avLst/>
              <a:gdLst>
                <a:gd name="T0" fmla="*/ 2147483647 w 31"/>
                <a:gd name="T1" fmla="*/ 2147483647 h 36"/>
                <a:gd name="T2" fmla="*/ 2147483647 w 31"/>
                <a:gd name="T3" fmla="*/ 2147483647 h 36"/>
                <a:gd name="T4" fmla="*/ 2147483647 w 31"/>
                <a:gd name="T5" fmla="*/ 2147483647 h 36"/>
                <a:gd name="T6" fmla="*/ 2147483647 w 31"/>
                <a:gd name="T7" fmla="*/ 2147483647 h 36"/>
                <a:gd name="T8" fmla="*/ 2147483647 w 31"/>
                <a:gd name="T9" fmla="*/ 0 h 36"/>
                <a:gd name="T10" fmla="*/ 2147483647 w 31"/>
                <a:gd name="T11" fmla="*/ 2147483647 h 36"/>
                <a:gd name="T12" fmla="*/ 2147483647 w 31"/>
                <a:gd name="T13" fmla="*/ 2147483647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36">
                  <a:moveTo>
                    <a:pt x="24" y="36"/>
                  </a:moveTo>
                  <a:cubicBezTo>
                    <a:pt x="28" y="34"/>
                    <a:pt x="31" y="31"/>
                    <a:pt x="31" y="31"/>
                  </a:cubicBezTo>
                  <a:cubicBezTo>
                    <a:pt x="31" y="31"/>
                    <a:pt x="15" y="20"/>
                    <a:pt x="16" y="17"/>
                  </a:cubicBezTo>
                  <a:cubicBezTo>
                    <a:pt x="17" y="14"/>
                    <a:pt x="22" y="10"/>
                    <a:pt x="23" y="11"/>
                  </a:cubicBezTo>
                  <a:cubicBezTo>
                    <a:pt x="23" y="11"/>
                    <a:pt x="13" y="0"/>
                    <a:pt x="9" y="0"/>
                  </a:cubicBezTo>
                  <a:cubicBezTo>
                    <a:pt x="6" y="0"/>
                    <a:pt x="0" y="13"/>
                    <a:pt x="2" y="20"/>
                  </a:cubicBezTo>
                  <a:cubicBezTo>
                    <a:pt x="3" y="25"/>
                    <a:pt x="16" y="33"/>
                    <a:pt x="24" y="36"/>
                  </a:cubicBezTo>
                  <a:close/>
                </a:path>
              </a:pathLst>
            </a:custGeom>
            <a:solidFill>
              <a:srgbClr val="B99F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9" name="Freeform 19"/>
            <p:cNvSpPr>
              <a:spLocks/>
            </p:cNvSpPr>
            <p:nvPr/>
          </p:nvSpPr>
          <p:spPr bwMode="auto">
            <a:xfrm>
              <a:off x="104775" y="1781175"/>
              <a:ext cx="92075" cy="134938"/>
            </a:xfrm>
            <a:custGeom>
              <a:avLst/>
              <a:gdLst>
                <a:gd name="T0" fmla="*/ 0 w 27"/>
                <a:gd name="T1" fmla="*/ 2147483647 h 40"/>
                <a:gd name="T2" fmla="*/ 2147483647 w 27"/>
                <a:gd name="T3" fmla="*/ 2147483647 h 40"/>
                <a:gd name="T4" fmla="*/ 2147483647 w 27"/>
                <a:gd name="T5" fmla="*/ 2147483647 h 40"/>
                <a:gd name="T6" fmla="*/ 2147483647 w 27"/>
                <a:gd name="T7" fmla="*/ 2147483647 h 40"/>
                <a:gd name="T8" fmla="*/ 2147483647 w 27"/>
                <a:gd name="T9" fmla="*/ 2147483647 h 40"/>
                <a:gd name="T10" fmla="*/ 2147483647 w 27"/>
                <a:gd name="T11" fmla="*/ 2147483647 h 40"/>
                <a:gd name="T12" fmla="*/ 0 w 27"/>
                <a:gd name="T13" fmla="*/ 2147483647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40">
                  <a:moveTo>
                    <a:pt x="0" y="40"/>
                  </a:moveTo>
                  <a:cubicBezTo>
                    <a:pt x="0" y="31"/>
                    <a:pt x="0" y="21"/>
                    <a:pt x="3" y="13"/>
                  </a:cubicBezTo>
                  <a:cubicBezTo>
                    <a:pt x="7" y="5"/>
                    <a:pt x="14" y="0"/>
                    <a:pt x="27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7" y="7"/>
                    <a:pt x="12" y="11"/>
                    <a:pt x="9" y="16"/>
                  </a:cubicBezTo>
                  <a:cubicBezTo>
                    <a:pt x="7" y="22"/>
                    <a:pt x="7" y="31"/>
                    <a:pt x="7" y="4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0" name="Freeform 20"/>
            <p:cNvSpPr>
              <a:spLocks/>
            </p:cNvSpPr>
            <p:nvPr/>
          </p:nvSpPr>
          <p:spPr bwMode="auto">
            <a:xfrm>
              <a:off x="396875" y="2274888"/>
              <a:ext cx="193675" cy="128588"/>
            </a:xfrm>
            <a:custGeom>
              <a:avLst/>
              <a:gdLst>
                <a:gd name="T0" fmla="*/ 2147483647 w 57"/>
                <a:gd name="T1" fmla="*/ 0 h 38"/>
                <a:gd name="T2" fmla="*/ 2147483647 w 57"/>
                <a:gd name="T3" fmla="*/ 2147483647 h 38"/>
                <a:gd name="T4" fmla="*/ 2147483647 w 57"/>
                <a:gd name="T5" fmla="*/ 2147483647 h 38"/>
                <a:gd name="T6" fmla="*/ 2147483647 w 57"/>
                <a:gd name="T7" fmla="*/ 2147483647 h 38"/>
                <a:gd name="T8" fmla="*/ 2147483647 w 57"/>
                <a:gd name="T9" fmla="*/ 0 h 38"/>
                <a:gd name="T10" fmla="*/ 2147483647 w 57"/>
                <a:gd name="T11" fmla="*/ 0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38">
                  <a:moveTo>
                    <a:pt x="52" y="0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0" y="30"/>
                    <a:pt x="24" y="37"/>
                    <a:pt x="6" y="38"/>
                  </a:cubicBezTo>
                  <a:cubicBezTo>
                    <a:pt x="0" y="29"/>
                    <a:pt x="23" y="19"/>
                    <a:pt x="39" y="15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1" name="Freeform 21"/>
            <p:cNvSpPr>
              <a:spLocks/>
            </p:cNvSpPr>
            <p:nvPr/>
          </p:nvSpPr>
          <p:spPr bwMode="auto">
            <a:xfrm>
              <a:off x="631825" y="2254250"/>
              <a:ext cx="179388" cy="101600"/>
            </a:xfrm>
            <a:custGeom>
              <a:avLst/>
              <a:gdLst>
                <a:gd name="T0" fmla="*/ 2147483647 w 53"/>
                <a:gd name="T1" fmla="*/ 2147483647 h 30"/>
                <a:gd name="T2" fmla="*/ 2147483647 w 53"/>
                <a:gd name="T3" fmla="*/ 2147483647 h 30"/>
                <a:gd name="T4" fmla="*/ 2147483647 w 53"/>
                <a:gd name="T5" fmla="*/ 2147483647 h 30"/>
                <a:gd name="T6" fmla="*/ 0 w 53"/>
                <a:gd name="T7" fmla="*/ 2147483647 h 30"/>
                <a:gd name="T8" fmla="*/ 0 w 53"/>
                <a:gd name="T9" fmla="*/ 2147483647 h 30"/>
                <a:gd name="T10" fmla="*/ 2147483647 w 53"/>
                <a:gd name="T11" fmla="*/ 0 h 30"/>
                <a:gd name="T12" fmla="*/ 2147483647 w 53"/>
                <a:gd name="T13" fmla="*/ 2147483647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30">
                  <a:moveTo>
                    <a:pt x="21" y="3"/>
                  </a:moveTo>
                  <a:cubicBezTo>
                    <a:pt x="21" y="3"/>
                    <a:pt x="18" y="11"/>
                    <a:pt x="19" y="12"/>
                  </a:cubicBezTo>
                  <a:cubicBezTo>
                    <a:pt x="22" y="14"/>
                    <a:pt x="52" y="18"/>
                    <a:pt x="53" y="3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21" y="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2" name="Freeform 22"/>
            <p:cNvSpPr>
              <a:spLocks/>
            </p:cNvSpPr>
            <p:nvPr/>
          </p:nvSpPr>
          <p:spPr bwMode="auto">
            <a:xfrm>
              <a:off x="430213" y="1905000"/>
              <a:ext cx="160338" cy="387350"/>
            </a:xfrm>
            <a:custGeom>
              <a:avLst/>
              <a:gdLst>
                <a:gd name="T0" fmla="*/ 0 w 47"/>
                <a:gd name="T1" fmla="*/ 2147483647 h 114"/>
                <a:gd name="T2" fmla="*/ 2147483647 w 47"/>
                <a:gd name="T3" fmla="*/ 2147483647 h 114"/>
                <a:gd name="T4" fmla="*/ 2147483647 w 47"/>
                <a:gd name="T5" fmla="*/ 2147483647 h 114"/>
                <a:gd name="T6" fmla="*/ 2147483647 w 47"/>
                <a:gd name="T7" fmla="*/ 0 h 114"/>
                <a:gd name="T8" fmla="*/ 0 w 47"/>
                <a:gd name="T9" fmla="*/ 2147483647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14">
                  <a:moveTo>
                    <a:pt x="0" y="4"/>
                  </a:moveTo>
                  <a:cubicBezTo>
                    <a:pt x="7" y="39"/>
                    <a:pt x="7" y="81"/>
                    <a:pt x="21" y="114"/>
                  </a:cubicBezTo>
                  <a:cubicBezTo>
                    <a:pt x="30" y="114"/>
                    <a:pt x="38" y="114"/>
                    <a:pt x="47" y="114"/>
                  </a:cubicBezTo>
                  <a:cubicBezTo>
                    <a:pt x="35" y="72"/>
                    <a:pt x="38" y="36"/>
                    <a:pt x="42" y="0"/>
                  </a:cubicBezTo>
                  <a:cubicBezTo>
                    <a:pt x="28" y="1"/>
                    <a:pt x="14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3" name="Freeform 23"/>
            <p:cNvSpPr>
              <a:spLocks/>
            </p:cNvSpPr>
            <p:nvPr/>
          </p:nvSpPr>
          <p:spPr bwMode="auto">
            <a:xfrm>
              <a:off x="1096963" y="923925"/>
              <a:ext cx="376238" cy="627063"/>
            </a:xfrm>
            <a:custGeom>
              <a:avLst/>
              <a:gdLst>
                <a:gd name="T0" fmla="*/ 2147483647 w 111"/>
                <a:gd name="T1" fmla="*/ 2147483647 h 185"/>
                <a:gd name="T2" fmla="*/ 2147483647 w 111"/>
                <a:gd name="T3" fmla="*/ 2147483647 h 185"/>
                <a:gd name="T4" fmla="*/ 2147483647 w 111"/>
                <a:gd name="T5" fmla="*/ 0 h 185"/>
                <a:gd name="T6" fmla="*/ 2147483647 w 111"/>
                <a:gd name="T7" fmla="*/ 2147483647 h 185"/>
                <a:gd name="T8" fmla="*/ 2147483647 w 111"/>
                <a:gd name="T9" fmla="*/ 2147483647 h 185"/>
                <a:gd name="T10" fmla="*/ 2147483647 w 111"/>
                <a:gd name="T11" fmla="*/ 2147483647 h 185"/>
                <a:gd name="T12" fmla="*/ 2147483647 w 111"/>
                <a:gd name="T13" fmla="*/ 2147483647 h 185"/>
                <a:gd name="T14" fmla="*/ 2147483647 w 111"/>
                <a:gd name="T15" fmla="*/ 2147483647 h 185"/>
                <a:gd name="T16" fmla="*/ 2147483647 w 111"/>
                <a:gd name="T17" fmla="*/ 2147483647 h 185"/>
                <a:gd name="T18" fmla="*/ 2147483647 w 111"/>
                <a:gd name="T19" fmla="*/ 2147483647 h 185"/>
                <a:gd name="T20" fmla="*/ 2147483647 w 111"/>
                <a:gd name="T21" fmla="*/ 2147483647 h 185"/>
                <a:gd name="T22" fmla="*/ 2147483647 w 111"/>
                <a:gd name="T23" fmla="*/ 2147483647 h 185"/>
                <a:gd name="T24" fmla="*/ 2147483647 w 111"/>
                <a:gd name="T25" fmla="*/ 2147483647 h 185"/>
                <a:gd name="T26" fmla="*/ 2147483647 w 111"/>
                <a:gd name="T27" fmla="*/ 2147483647 h 18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1" h="185">
                  <a:moveTo>
                    <a:pt x="4" y="124"/>
                  </a:moveTo>
                  <a:cubicBezTo>
                    <a:pt x="0" y="122"/>
                    <a:pt x="32" y="116"/>
                    <a:pt x="31" y="100"/>
                  </a:cubicBezTo>
                  <a:cubicBezTo>
                    <a:pt x="27" y="55"/>
                    <a:pt x="51" y="39"/>
                    <a:pt x="47" y="0"/>
                  </a:cubicBezTo>
                  <a:cubicBezTo>
                    <a:pt x="47" y="0"/>
                    <a:pt x="77" y="1"/>
                    <a:pt x="82" y="21"/>
                  </a:cubicBezTo>
                  <a:cubicBezTo>
                    <a:pt x="87" y="41"/>
                    <a:pt x="56" y="61"/>
                    <a:pt x="60" y="86"/>
                  </a:cubicBezTo>
                  <a:cubicBezTo>
                    <a:pt x="60" y="86"/>
                    <a:pt x="83" y="80"/>
                    <a:pt x="96" y="82"/>
                  </a:cubicBezTo>
                  <a:cubicBezTo>
                    <a:pt x="109" y="85"/>
                    <a:pt x="107" y="102"/>
                    <a:pt x="101" y="103"/>
                  </a:cubicBezTo>
                  <a:cubicBezTo>
                    <a:pt x="101" y="105"/>
                    <a:pt x="109" y="102"/>
                    <a:pt x="109" y="113"/>
                  </a:cubicBezTo>
                  <a:cubicBezTo>
                    <a:pt x="110" y="124"/>
                    <a:pt x="101" y="128"/>
                    <a:pt x="101" y="128"/>
                  </a:cubicBezTo>
                  <a:cubicBezTo>
                    <a:pt x="111" y="137"/>
                    <a:pt x="111" y="150"/>
                    <a:pt x="101" y="154"/>
                  </a:cubicBezTo>
                  <a:cubicBezTo>
                    <a:pt x="101" y="154"/>
                    <a:pt x="101" y="175"/>
                    <a:pt x="94" y="180"/>
                  </a:cubicBezTo>
                  <a:cubicBezTo>
                    <a:pt x="87" y="185"/>
                    <a:pt x="69" y="182"/>
                    <a:pt x="69" y="182"/>
                  </a:cubicBezTo>
                  <a:cubicBezTo>
                    <a:pt x="52" y="178"/>
                    <a:pt x="33" y="170"/>
                    <a:pt x="15" y="167"/>
                  </a:cubicBezTo>
                  <a:cubicBezTo>
                    <a:pt x="1" y="155"/>
                    <a:pt x="9" y="137"/>
                    <a:pt x="4" y="124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4" name="Freeform 24"/>
            <p:cNvSpPr>
              <a:spLocks/>
            </p:cNvSpPr>
            <p:nvPr/>
          </p:nvSpPr>
          <p:spPr bwMode="auto">
            <a:xfrm>
              <a:off x="438150" y="1187450"/>
              <a:ext cx="188913" cy="214313"/>
            </a:xfrm>
            <a:custGeom>
              <a:avLst/>
              <a:gdLst>
                <a:gd name="T0" fmla="*/ 2147483647 w 56"/>
                <a:gd name="T1" fmla="*/ 0 h 63"/>
                <a:gd name="T2" fmla="*/ 2147483647 w 56"/>
                <a:gd name="T3" fmla="*/ 2147483647 h 63"/>
                <a:gd name="T4" fmla="*/ 2147483647 w 56"/>
                <a:gd name="T5" fmla="*/ 2147483647 h 63"/>
                <a:gd name="T6" fmla="*/ 0 w 56"/>
                <a:gd name="T7" fmla="*/ 2147483647 h 63"/>
                <a:gd name="T8" fmla="*/ 2147483647 w 56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63">
                  <a:moveTo>
                    <a:pt x="10" y="0"/>
                  </a:moveTo>
                  <a:cubicBezTo>
                    <a:pt x="25" y="12"/>
                    <a:pt x="38" y="33"/>
                    <a:pt x="56" y="39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5" y="63"/>
                    <a:pt x="6" y="41"/>
                    <a:pt x="0" y="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5" name="Freeform 25"/>
            <p:cNvSpPr>
              <a:spLocks/>
            </p:cNvSpPr>
            <p:nvPr/>
          </p:nvSpPr>
          <p:spPr bwMode="auto">
            <a:xfrm>
              <a:off x="128588" y="349250"/>
              <a:ext cx="984250" cy="930275"/>
            </a:xfrm>
            <a:custGeom>
              <a:avLst/>
              <a:gdLst>
                <a:gd name="T0" fmla="*/ 2147483647 w 290"/>
                <a:gd name="T1" fmla="*/ 2147483647 h 275"/>
                <a:gd name="T2" fmla="*/ 2147483647 w 290"/>
                <a:gd name="T3" fmla="*/ 2147483647 h 275"/>
                <a:gd name="T4" fmla="*/ 2147483647 w 290"/>
                <a:gd name="T5" fmla="*/ 2147483647 h 275"/>
                <a:gd name="T6" fmla="*/ 2147483647 w 290"/>
                <a:gd name="T7" fmla="*/ 2147483647 h 275"/>
                <a:gd name="T8" fmla="*/ 2147483647 w 290"/>
                <a:gd name="T9" fmla="*/ 2147483647 h 275"/>
                <a:gd name="T10" fmla="*/ 2147483647 w 290"/>
                <a:gd name="T11" fmla="*/ 2147483647 h 275"/>
                <a:gd name="T12" fmla="*/ 2147483647 w 290"/>
                <a:gd name="T13" fmla="*/ 2147483647 h 275"/>
                <a:gd name="T14" fmla="*/ 2147483647 w 290"/>
                <a:gd name="T15" fmla="*/ 0 h 275"/>
                <a:gd name="T16" fmla="*/ 2147483647 w 290"/>
                <a:gd name="T17" fmla="*/ 2147483647 h 275"/>
                <a:gd name="T18" fmla="*/ 2147483647 w 290"/>
                <a:gd name="T19" fmla="*/ 2147483647 h 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0" h="275">
                  <a:moveTo>
                    <a:pt x="8" y="19"/>
                  </a:moveTo>
                  <a:cubicBezTo>
                    <a:pt x="8" y="19"/>
                    <a:pt x="0" y="190"/>
                    <a:pt x="31" y="228"/>
                  </a:cubicBezTo>
                  <a:cubicBezTo>
                    <a:pt x="65" y="267"/>
                    <a:pt x="204" y="275"/>
                    <a:pt x="243" y="240"/>
                  </a:cubicBezTo>
                  <a:cubicBezTo>
                    <a:pt x="278" y="207"/>
                    <a:pt x="290" y="35"/>
                    <a:pt x="290" y="35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6"/>
                    <a:pt x="133" y="6"/>
                    <a:pt x="133" y="6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6" name="Freeform 26"/>
            <p:cNvSpPr>
              <a:spLocks/>
            </p:cNvSpPr>
            <p:nvPr/>
          </p:nvSpPr>
          <p:spPr bwMode="auto">
            <a:xfrm>
              <a:off x="173038" y="301625"/>
              <a:ext cx="909638" cy="527050"/>
            </a:xfrm>
            <a:custGeom>
              <a:avLst/>
              <a:gdLst>
                <a:gd name="T0" fmla="*/ 0 w 268"/>
                <a:gd name="T1" fmla="*/ 2147483647 h 156"/>
                <a:gd name="T2" fmla="*/ 2147483647 w 268"/>
                <a:gd name="T3" fmla="*/ 2147483647 h 156"/>
                <a:gd name="T4" fmla="*/ 2147483647 w 268"/>
                <a:gd name="T5" fmla="*/ 2147483647 h 156"/>
                <a:gd name="T6" fmla="*/ 2147483647 w 268"/>
                <a:gd name="T7" fmla="*/ 2147483647 h 156"/>
                <a:gd name="T8" fmla="*/ 2147483647 w 268"/>
                <a:gd name="T9" fmla="*/ 2147483647 h 156"/>
                <a:gd name="T10" fmla="*/ 2147483647 w 268"/>
                <a:gd name="T11" fmla="*/ 2147483647 h 156"/>
                <a:gd name="T12" fmla="*/ 2147483647 w 268"/>
                <a:gd name="T13" fmla="*/ 2147483647 h 156"/>
                <a:gd name="T14" fmla="*/ 2147483647 w 268"/>
                <a:gd name="T15" fmla="*/ 2147483647 h 156"/>
                <a:gd name="T16" fmla="*/ 2147483647 w 268"/>
                <a:gd name="T17" fmla="*/ 0 h 156"/>
                <a:gd name="T18" fmla="*/ 2147483647 w 268"/>
                <a:gd name="T19" fmla="*/ 2147483647 h 156"/>
                <a:gd name="T20" fmla="*/ 2147483647 w 268"/>
                <a:gd name="T21" fmla="*/ 2147483647 h 156"/>
                <a:gd name="T22" fmla="*/ 0 w 268"/>
                <a:gd name="T23" fmla="*/ 2147483647 h 1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8" h="156">
                  <a:moveTo>
                    <a:pt x="0" y="140"/>
                  </a:moveTo>
                  <a:cubicBezTo>
                    <a:pt x="10" y="95"/>
                    <a:pt x="28" y="21"/>
                    <a:pt x="82" y="56"/>
                  </a:cubicBezTo>
                  <a:cubicBezTo>
                    <a:pt x="100" y="68"/>
                    <a:pt x="176" y="72"/>
                    <a:pt x="193" y="63"/>
                  </a:cubicBezTo>
                  <a:cubicBezTo>
                    <a:pt x="247" y="35"/>
                    <a:pt x="260" y="110"/>
                    <a:pt x="265" y="156"/>
                  </a:cubicBezTo>
                  <a:cubicBezTo>
                    <a:pt x="265" y="156"/>
                    <a:pt x="268" y="49"/>
                    <a:pt x="267" y="39"/>
                  </a:cubicBezTo>
                  <a:cubicBezTo>
                    <a:pt x="265" y="29"/>
                    <a:pt x="267" y="18"/>
                    <a:pt x="267" y="18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14"/>
                    <a:pt x="12" y="24"/>
                  </a:cubicBezTo>
                  <a:cubicBezTo>
                    <a:pt x="9" y="34"/>
                    <a:pt x="0" y="140"/>
                    <a:pt x="0" y="140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7" name="Freeform 27"/>
            <p:cNvSpPr>
              <a:spLocks/>
            </p:cNvSpPr>
            <p:nvPr/>
          </p:nvSpPr>
          <p:spPr bwMode="auto">
            <a:xfrm>
              <a:off x="87313" y="0"/>
              <a:ext cx="1141413" cy="828675"/>
            </a:xfrm>
            <a:custGeom>
              <a:avLst/>
              <a:gdLst>
                <a:gd name="T0" fmla="*/ 2147483647 w 336"/>
                <a:gd name="T1" fmla="*/ 2147483647 h 245"/>
                <a:gd name="T2" fmla="*/ 2147483647 w 336"/>
                <a:gd name="T3" fmla="*/ 2147483647 h 245"/>
                <a:gd name="T4" fmla="*/ 2147483647 w 336"/>
                <a:gd name="T5" fmla="*/ 2147483647 h 245"/>
                <a:gd name="T6" fmla="*/ 2147483647 w 336"/>
                <a:gd name="T7" fmla="*/ 2147483647 h 245"/>
                <a:gd name="T8" fmla="*/ 2147483647 w 336"/>
                <a:gd name="T9" fmla="*/ 2147483647 h 245"/>
                <a:gd name="T10" fmla="*/ 2147483647 w 336"/>
                <a:gd name="T11" fmla="*/ 2147483647 h 245"/>
                <a:gd name="T12" fmla="*/ 2147483647 w 336"/>
                <a:gd name="T13" fmla="*/ 2147483647 h 245"/>
                <a:gd name="T14" fmla="*/ 2147483647 w 336"/>
                <a:gd name="T15" fmla="*/ 2147483647 h 245"/>
                <a:gd name="T16" fmla="*/ 2147483647 w 336"/>
                <a:gd name="T17" fmla="*/ 2147483647 h 245"/>
                <a:gd name="T18" fmla="*/ 2147483647 w 336"/>
                <a:gd name="T19" fmla="*/ 2147483647 h 245"/>
                <a:gd name="T20" fmla="*/ 2147483647 w 336"/>
                <a:gd name="T21" fmla="*/ 2147483647 h 2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6" h="245">
                  <a:moveTo>
                    <a:pt x="15" y="228"/>
                  </a:moveTo>
                  <a:cubicBezTo>
                    <a:pt x="27" y="230"/>
                    <a:pt x="27" y="230"/>
                    <a:pt x="27" y="230"/>
                  </a:cubicBezTo>
                  <a:cubicBezTo>
                    <a:pt x="27" y="230"/>
                    <a:pt x="30" y="156"/>
                    <a:pt x="55" y="131"/>
                  </a:cubicBezTo>
                  <a:cubicBezTo>
                    <a:pt x="80" y="106"/>
                    <a:pt x="107" y="124"/>
                    <a:pt x="123" y="136"/>
                  </a:cubicBezTo>
                  <a:cubicBezTo>
                    <a:pt x="138" y="148"/>
                    <a:pt x="187" y="151"/>
                    <a:pt x="203" y="141"/>
                  </a:cubicBezTo>
                  <a:cubicBezTo>
                    <a:pt x="220" y="131"/>
                    <a:pt x="249" y="116"/>
                    <a:pt x="271" y="144"/>
                  </a:cubicBezTo>
                  <a:cubicBezTo>
                    <a:pt x="293" y="171"/>
                    <a:pt x="287" y="245"/>
                    <a:pt x="287" y="245"/>
                  </a:cubicBezTo>
                  <a:cubicBezTo>
                    <a:pt x="299" y="244"/>
                    <a:pt x="299" y="244"/>
                    <a:pt x="299" y="244"/>
                  </a:cubicBezTo>
                  <a:cubicBezTo>
                    <a:pt x="299" y="244"/>
                    <a:pt x="324" y="162"/>
                    <a:pt x="327" y="129"/>
                  </a:cubicBezTo>
                  <a:cubicBezTo>
                    <a:pt x="336" y="20"/>
                    <a:pt x="5" y="0"/>
                    <a:pt x="1" y="110"/>
                  </a:cubicBezTo>
                  <a:cubicBezTo>
                    <a:pt x="0" y="143"/>
                    <a:pt x="15" y="228"/>
                    <a:pt x="15" y="228"/>
                  </a:cubicBez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8" name="Freeform 28"/>
            <p:cNvSpPr>
              <a:spLocks/>
            </p:cNvSpPr>
            <p:nvPr/>
          </p:nvSpPr>
          <p:spPr bwMode="auto">
            <a:xfrm>
              <a:off x="461963" y="971550"/>
              <a:ext cx="349250" cy="179388"/>
            </a:xfrm>
            <a:custGeom>
              <a:avLst/>
              <a:gdLst>
                <a:gd name="T0" fmla="*/ 2147483647 w 103"/>
                <a:gd name="T1" fmla="*/ 2147483647 h 53"/>
                <a:gd name="T2" fmla="*/ 2147483647 w 103"/>
                <a:gd name="T3" fmla="*/ 0 h 53"/>
                <a:gd name="T4" fmla="*/ 2147483647 w 103"/>
                <a:gd name="T5" fmla="*/ 2147483647 h 53"/>
                <a:gd name="T6" fmla="*/ 2147483647 w 103"/>
                <a:gd name="T7" fmla="*/ 2147483647 h 53"/>
                <a:gd name="T8" fmla="*/ 2147483647 w 103"/>
                <a:gd name="T9" fmla="*/ 2147483647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53">
                  <a:moveTo>
                    <a:pt x="4" y="16"/>
                  </a:moveTo>
                  <a:cubicBezTo>
                    <a:pt x="35" y="17"/>
                    <a:pt x="75" y="16"/>
                    <a:pt x="103" y="0"/>
                  </a:cubicBezTo>
                  <a:cubicBezTo>
                    <a:pt x="103" y="0"/>
                    <a:pt x="103" y="37"/>
                    <a:pt x="85" y="45"/>
                  </a:cubicBezTo>
                  <a:cubicBezTo>
                    <a:pt x="68" y="53"/>
                    <a:pt x="30" y="49"/>
                    <a:pt x="15" y="40"/>
                  </a:cubicBezTo>
                  <a:cubicBezTo>
                    <a:pt x="0" y="30"/>
                    <a:pt x="4" y="16"/>
                    <a:pt x="4" y="16"/>
                  </a:cubicBezTo>
                  <a:close/>
                </a:path>
              </a:pathLst>
            </a:custGeom>
            <a:solidFill>
              <a:srgbClr val="E4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9" name="Freeform 29"/>
            <p:cNvSpPr>
              <a:spLocks/>
            </p:cNvSpPr>
            <p:nvPr/>
          </p:nvSpPr>
          <p:spPr bwMode="auto">
            <a:xfrm>
              <a:off x="560388" y="1103313"/>
              <a:ext cx="134938" cy="38100"/>
            </a:xfrm>
            <a:custGeom>
              <a:avLst/>
              <a:gdLst>
                <a:gd name="T0" fmla="*/ 2147483647 w 40"/>
                <a:gd name="T1" fmla="*/ 2147483647 h 11"/>
                <a:gd name="T2" fmla="*/ 0 w 40"/>
                <a:gd name="T3" fmla="*/ 2147483647 h 11"/>
                <a:gd name="T4" fmla="*/ 2147483647 w 40"/>
                <a:gd name="T5" fmla="*/ 2147483647 h 11"/>
                <a:gd name="T6" fmla="*/ 2147483647 w 40"/>
                <a:gd name="T7" fmla="*/ 2147483647 h 11"/>
                <a:gd name="T8" fmla="*/ 2147483647 w 40"/>
                <a:gd name="T9" fmla="*/ 0 h 11"/>
                <a:gd name="T10" fmla="*/ 2147483647 w 40"/>
                <a:gd name="T11" fmla="*/ 2147483647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1">
                  <a:moveTo>
                    <a:pt x="40" y="10"/>
                  </a:moveTo>
                  <a:cubicBezTo>
                    <a:pt x="27" y="11"/>
                    <a:pt x="12" y="9"/>
                    <a:pt x="0" y="6"/>
                  </a:cubicBezTo>
                  <a:cubicBezTo>
                    <a:pt x="3" y="4"/>
                    <a:pt x="9" y="0"/>
                    <a:pt x="11" y="1"/>
                  </a:cubicBezTo>
                  <a:cubicBezTo>
                    <a:pt x="15" y="2"/>
                    <a:pt x="17" y="3"/>
                    <a:pt x="17" y="3"/>
                  </a:cubicBezTo>
                  <a:cubicBezTo>
                    <a:pt x="17" y="3"/>
                    <a:pt x="21" y="0"/>
                    <a:pt x="27" y="0"/>
                  </a:cubicBezTo>
                  <a:cubicBezTo>
                    <a:pt x="31" y="1"/>
                    <a:pt x="37" y="6"/>
                    <a:pt x="40" y="10"/>
                  </a:cubicBezTo>
                  <a:close/>
                </a:path>
              </a:pathLst>
            </a:custGeom>
            <a:solidFill>
              <a:srgbClr val="EB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0" name="Freeform 30"/>
            <p:cNvSpPr>
              <a:spLocks/>
            </p:cNvSpPr>
            <p:nvPr/>
          </p:nvSpPr>
          <p:spPr bwMode="auto">
            <a:xfrm>
              <a:off x="471488" y="971550"/>
              <a:ext cx="339725" cy="98425"/>
            </a:xfrm>
            <a:custGeom>
              <a:avLst/>
              <a:gdLst>
                <a:gd name="T0" fmla="*/ 2147483647 w 100"/>
                <a:gd name="T1" fmla="*/ 2147483647 h 29"/>
                <a:gd name="T2" fmla="*/ 2147483647 w 100"/>
                <a:gd name="T3" fmla="*/ 0 h 29"/>
                <a:gd name="T4" fmla="*/ 2147483647 w 100"/>
                <a:gd name="T5" fmla="*/ 2147483647 h 29"/>
                <a:gd name="T6" fmla="*/ 2147483647 w 100"/>
                <a:gd name="T7" fmla="*/ 2147483647 h 29"/>
                <a:gd name="T8" fmla="*/ 2147483647 w 100"/>
                <a:gd name="T9" fmla="*/ 2147483647 h 29"/>
                <a:gd name="T10" fmla="*/ 2147483647 w 100"/>
                <a:gd name="T11" fmla="*/ 2147483647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0" h="29">
                  <a:moveTo>
                    <a:pt x="1" y="16"/>
                  </a:moveTo>
                  <a:cubicBezTo>
                    <a:pt x="32" y="17"/>
                    <a:pt x="72" y="16"/>
                    <a:pt x="100" y="0"/>
                  </a:cubicBezTo>
                  <a:cubicBezTo>
                    <a:pt x="100" y="0"/>
                    <a:pt x="100" y="11"/>
                    <a:pt x="97" y="22"/>
                  </a:cubicBezTo>
                  <a:cubicBezTo>
                    <a:pt x="89" y="24"/>
                    <a:pt x="78" y="26"/>
                    <a:pt x="67" y="27"/>
                  </a:cubicBezTo>
                  <a:cubicBezTo>
                    <a:pt x="44" y="29"/>
                    <a:pt x="13" y="26"/>
                    <a:pt x="1" y="25"/>
                  </a:cubicBezTo>
                  <a:cubicBezTo>
                    <a:pt x="0" y="20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1" name="Freeform 31"/>
            <p:cNvSpPr>
              <a:spLocks/>
            </p:cNvSpPr>
            <p:nvPr/>
          </p:nvSpPr>
          <p:spPr bwMode="auto">
            <a:xfrm>
              <a:off x="617538" y="169863"/>
              <a:ext cx="584200" cy="287338"/>
            </a:xfrm>
            <a:custGeom>
              <a:avLst/>
              <a:gdLst>
                <a:gd name="T0" fmla="*/ 0 w 172"/>
                <a:gd name="T1" fmla="*/ 2147483647 h 85"/>
                <a:gd name="T2" fmla="*/ 2147483647 w 172"/>
                <a:gd name="T3" fmla="*/ 2147483647 h 85"/>
                <a:gd name="T4" fmla="*/ 2147483647 w 172"/>
                <a:gd name="T5" fmla="*/ 2147483647 h 85"/>
                <a:gd name="T6" fmla="*/ 0 w 172"/>
                <a:gd name="T7" fmla="*/ 2147483647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85">
                  <a:moveTo>
                    <a:pt x="0" y="1"/>
                  </a:moveTo>
                  <a:cubicBezTo>
                    <a:pt x="19" y="0"/>
                    <a:pt x="172" y="20"/>
                    <a:pt x="149" y="85"/>
                  </a:cubicBezTo>
                  <a:cubicBezTo>
                    <a:pt x="149" y="85"/>
                    <a:pt x="135" y="54"/>
                    <a:pt x="99" y="36"/>
                  </a:cubicBezTo>
                  <a:cubicBezTo>
                    <a:pt x="63" y="1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E6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2" name="Freeform 32"/>
            <p:cNvSpPr>
              <a:spLocks/>
            </p:cNvSpPr>
            <p:nvPr/>
          </p:nvSpPr>
          <p:spPr bwMode="auto">
            <a:xfrm>
              <a:off x="573088" y="869950"/>
              <a:ext cx="31750" cy="36513"/>
            </a:xfrm>
            <a:custGeom>
              <a:avLst/>
              <a:gdLst>
                <a:gd name="T0" fmla="*/ 2147483647 w 9"/>
                <a:gd name="T1" fmla="*/ 0 h 11"/>
                <a:gd name="T2" fmla="*/ 2147483647 w 9"/>
                <a:gd name="T3" fmla="*/ 2147483647 h 11"/>
                <a:gd name="T4" fmla="*/ 2147483647 w 9"/>
                <a:gd name="T5" fmla="*/ 2147483647 h 11"/>
                <a:gd name="T6" fmla="*/ 0 w 9"/>
                <a:gd name="T7" fmla="*/ 2147483647 h 11"/>
                <a:gd name="T8" fmla="*/ 2147483647 w 9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1">
                  <a:moveTo>
                    <a:pt x="5" y="0"/>
                  </a:moveTo>
                  <a:cubicBezTo>
                    <a:pt x="7" y="0"/>
                    <a:pt x="9" y="2"/>
                    <a:pt x="9" y="6"/>
                  </a:cubicBezTo>
                  <a:cubicBezTo>
                    <a:pt x="8" y="9"/>
                    <a:pt x="6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3" name="Freeform 33"/>
            <p:cNvSpPr>
              <a:spLocks/>
            </p:cNvSpPr>
            <p:nvPr/>
          </p:nvSpPr>
          <p:spPr bwMode="auto">
            <a:xfrm>
              <a:off x="638175" y="873125"/>
              <a:ext cx="30163" cy="38100"/>
            </a:xfrm>
            <a:custGeom>
              <a:avLst/>
              <a:gdLst>
                <a:gd name="T0" fmla="*/ 2147483647 w 9"/>
                <a:gd name="T1" fmla="*/ 0 h 11"/>
                <a:gd name="T2" fmla="*/ 2147483647 w 9"/>
                <a:gd name="T3" fmla="*/ 2147483647 h 11"/>
                <a:gd name="T4" fmla="*/ 2147483647 w 9"/>
                <a:gd name="T5" fmla="*/ 2147483647 h 11"/>
                <a:gd name="T6" fmla="*/ 0 w 9"/>
                <a:gd name="T7" fmla="*/ 2147483647 h 11"/>
                <a:gd name="T8" fmla="*/ 2147483647 w 9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1">
                  <a:moveTo>
                    <a:pt x="5" y="0"/>
                  </a:moveTo>
                  <a:cubicBezTo>
                    <a:pt x="7" y="0"/>
                    <a:pt x="9" y="3"/>
                    <a:pt x="9" y="6"/>
                  </a:cubicBezTo>
                  <a:cubicBezTo>
                    <a:pt x="9" y="9"/>
                    <a:pt x="7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4" name="Freeform 34"/>
            <p:cNvSpPr>
              <a:spLocks/>
            </p:cNvSpPr>
            <p:nvPr/>
          </p:nvSpPr>
          <p:spPr bwMode="auto">
            <a:xfrm>
              <a:off x="325438" y="1736725"/>
              <a:ext cx="128588" cy="68263"/>
            </a:xfrm>
            <a:custGeom>
              <a:avLst/>
              <a:gdLst>
                <a:gd name="T0" fmla="*/ 2147483647 w 81"/>
                <a:gd name="T1" fmla="*/ 2147483647 h 43"/>
                <a:gd name="T2" fmla="*/ 0 w 81"/>
                <a:gd name="T3" fmla="*/ 2147483647 h 43"/>
                <a:gd name="T4" fmla="*/ 2147483647 w 81"/>
                <a:gd name="T5" fmla="*/ 2147483647 h 43"/>
                <a:gd name="T6" fmla="*/ 2147483647 w 81"/>
                <a:gd name="T7" fmla="*/ 0 h 43"/>
                <a:gd name="T8" fmla="*/ 2147483647 w 81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43">
                  <a:moveTo>
                    <a:pt x="11" y="8"/>
                  </a:moveTo>
                  <a:lnTo>
                    <a:pt x="0" y="32"/>
                  </a:lnTo>
                  <a:lnTo>
                    <a:pt x="81" y="43"/>
                  </a:lnTo>
                  <a:lnTo>
                    <a:pt x="77" y="0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5" name="Freeform 35"/>
            <p:cNvSpPr>
              <a:spLocks/>
            </p:cNvSpPr>
            <p:nvPr/>
          </p:nvSpPr>
          <p:spPr bwMode="auto">
            <a:xfrm>
              <a:off x="363538" y="511175"/>
              <a:ext cx="179388" cy="77788"/>
            </a:xfrm>
            <a:custGeom>
              <a:avLst/>
              <a:gdLst>
                <a:gd name="T0" fmla="*/ 0 w 53"/>
                <a:gd name="T1" fmla="*/ 2147483647 h 23"/>
                <a:gd name="T2" fmla="*/ 2147483647 w 53"/>
                <a:gd name="T3" fmla="*/ 2147483647 h 23"/>
                <a:gd name="T4" fmla="*/ 2147483647 w 53"/>
                <a:gd name="T5" fmla="*/ 2147483647 h 23"/>
                <a:gd name="T6" fmla="*/ 2147483647 w 53"/>
                <a:gd name="T7" fmla="*/ 2147483647 h 23"/>
                <a:gd name="T8" fmla="*/ 0 w 53"/>
                <a:gd name="T9" fmla="*/ 214748364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23">
                  <a:moveTo>
                    <a:pt x="0" y="19"/>
                  </a:moveTo>
                  <a:cubicBezTo>
                    <a:pt x="12" y="0"/>
                    <a:pt x="43" y="2"/>
                    <a:pt x="53" y="21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2" y="9"/>
                    <a:pt x="14" y="7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6" name="Freeform 36"/>
            <p:cNvSpPr>
              <a:spLocks/>
            </p:cNvSpPr>
            <p:nvPr/>
          </p:nvSpPr>
          <p:spPr bwMode="auto">
            <a:xfrm>
              <a:off x="709613" y="531813"/>
              <a:ext cx="179388" cy="77788"/>
            </a:xfrm>
            <a:custGeom>
              <a:avLst/>
              <a:gdLst>
                <a:gd name="T0" fmla="*/ 0 w 53"/>
                <a:gd name="T1" fmla="*/ 2147483647 h 23"/>
                <a:gd name="T2" fmla="*/ 2147483647 w 53"/>
                <a:gd name="T3" fmla="*/ 2147483647 h 23"/>
                <a:gd name="T4" fmla="*/ 2147483647 w 53"/>
                <a:gd name="T5" fmla="*/ 2147483647 h 23"/>
                <a:gd name="T6" fmla="*/ 2147483647 w 53"/>
                <a:gd name="T7" fmla="*/ 2147483647 h 23"/>
                <a:gd name="T8" fmla="*/ 0 w 53"/>
                <a:gd name="T9" fmla="*/ 214748364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23">
                  <a:moveTo>
                    <a:pt x="0" y="19"/>
                  </a:moveTo>
                  <a:cubicBezTo>
                    <a:pt x="12" y="0"/>
                    <a:pt x="44" y="2"/>
                    <a:pt x="53" y="21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3" y="9"/>
                    <a:pt x="14" y="7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7" name="Freeform 37"/>
            <p:cNvSpPr>
              <a:spLocks/>
            </p:cNvSpPr>
            <p:nvPr/>
          </p:nvSpPr>
          <p:spPr bwMode="auto">
            <a:xfrm>
              <a:off x="77788" y="1289050"/>
              <a:ext cx="349250" cy="385763"/>
            </a:xfrm>
            <a:custGeom>
              <a:avLst/>
              <a:gdLst>
                <a:gd name="T0" fmla="*/ 2147483647 w 103"/>
                <a:gd name="T1" fmla="*/ 0 h 114"/>
                <a:gd name="T2" fmla="*/ 2147483647 w 103"/>
                <a:gd name="T3" fmla="*/ 2147483647 h 114"/>
                <a:gd name="T4" fmla="*/ 2147483647 w 103"/>
                <a:gd name="T5" fmla="*/ 2147483647 h 114"/>
                <a:gd name="T6" fmla="*/ 2147483647 w 103"/>
                <a:gd name="T7" fmla="*/ 2147483647 h 114"/>
                <a:gd name="T8" fmla="*/ 2147483647 w 103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14">
                  <a:moveTo>
                    <a:pt x="95" y="0"/>
                  </a:moveTo>
                  <a:cubicBezTo>
                    <a:pt x="41" y="6"/>
                    <a:pt x="0" y="57"/>
                    <a:pt x="7" y="114"/>
                  </a:cubicBezTo>
                  <a:cubicBezTo>
                    <a:pt x="48" y="113"/>
                    <a:pt x="48" y="113"/>
                    <a:pt x="48" y="113"/>
                  </a:cubicBezTo>
                  <a:cubicBezTo>
                    <a:pt x="46" y="82"/>
                    <a:pt x="66" y="44"/>
                    <a:pt x="92" y="36"/>
                  </a:cubicBezTo>
                  <a:cubicBezTo>
                    <a:pt x="103" y="24"/>
                    <a:pt x="100" y="1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8" name="Freeform 38"/>
            <p:cNvSpPr>
              <a:spLocks/>
            </p:cNvSpPr>
            <p:nvPr/>
          </p:nvSpPr>
          <p:spPr bwMode="auto">
            <a:xfrm>
              <a:off x="0" y="1898650"/>
              <a:ext cx="396875" cy="342900"/>
            </a:xfrm>
            <a:custGeom>
              <a:avLst/>
              <a:gdLst>
                <a:gd name="T0" fmla="*/ 2147483647 w 117"/>
                <a:gd name="T1" fmla="*/ 0 h 101"/>
                <a:gd name="T2" fmla="*/ 2147483647 w 117"/>
                <a:gd name="T3" fmla="*/ 2147483647 h 101"/>
                <a:gd name="T4" fmla="*/ 2147483647 w 117"/>
                <a:gd name="T5" fmla="*/ 2147483647 h 101"/>
                <a:gd name="T6" fmla="*/ 2147483647 w 117"/>
                <a:gd name="T7" fmla="*/ 2147483647 h 101"/>
                <a:gd name="T8" fmla="*/ 2147483647 w 117"/>
                <a:gd name="T9" fmla="*/ 2147483647 h 101"/>
                <a:gd name="T10" fmla="*/ 2147483647 w 117"/>
                <a:gd name="T11" fmla="*/ 2147483647 h 101"/>
                <a:gd name="T12" fmla="*/ 2147483647 w 117"/>
                <a:gd name="T13" fmla="*/ 2147483647 h 101"/>
                <a:gd name="T14" fmla="*/ 2147483647 w 117"/>
                <a:gd name="T15" fmla="*/ 2147483647 h 101"/>
                <a:gd name="T16" fmla="*/ 2147483647 w 117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101">
                  <a:moveTo>
                    <a:pt x="99" y="0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6" y="4"/>
                    <a:pt x="0" y="11"/>
                    <a:pt x="1" y="1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95"/>
                    <a:pt x="11" y="101"/>
                    <a:pt x="18" y="101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11" y="97"/>
                    <a:pt x="117" y="90"/>
                    <a:pt x="116" y="8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6"/>
                    <a:pt x="107" y="0"/>
                    <a:pt x="9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9" name="Freeform 39"/>
            <p:cNvSpPr>
              <a:spLocks/>
            </p:cNvSpPr>
            <p:nvPr/>
          </p:nvSpPr>
          <p:spPr bwMode="auto">
            <a:xfrm>
              <a:off x="87313" y="1895475"/>
              <a:ext cx="55563" cy="30163"/>
            </a:xfrm>
            <a:custGeom>
              <a:avLst/>
              <a:gdLst>
                <a:gd name="T0" fmla="*/ 0 w 35"/>
                <a:gd name="T1" fmla="*/ 0 h 19"/>
                <a:gd name="T2" fmla="*/ 2147483647 w 35"/>
                <a:gd name="T3" fmla="*/ 0 h 19"/>
                <a:gd name="T4" fmla="*/ 2147483647 w 35"/>
                <a:gd name="T5" fmla="*/ 2147483647 h 19"/>
                <a:gd name="T6" fmla="*/ 0 w 35"/>
                <a:gd name="T7" fmla="*/ 2147483647 h 19"/>
                <a:gd name="T8" fmla="*/ 0 w 3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lnTo>
                    <a:pt x="35" y="0"/>
                  </a:lnTo>
                  <a:lnTo>
                    <a:pt x="35" y="17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 cap="flat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0" name="Freeform 40"/>
            <p:cNvSpPr>
              <a:spLocks/>
            </p:cNvSpPr>
            <p:nvPr/>
          </p:nvSpPr>
          <p:spPr bwMode="auto">
            <a:xfrm>
              <a:off x="257175" y="1878013"/>
              <a:ext cx="55563" cy="34925"/>
            </a:xfrm>
            <a:custGeom>
              <a:avLst/>
              <a:gdLst>
                <a:gd name="T0" fmla="*/ 0 w 35"/>
                <a:gd name="T1" fmla="*/ 2147483647 h 22"/>
                <a:gd name="T2" fmla="*/ 2147483647 w 35"/>
                <a:gd name="T3" fmla="*/ 0 h 22"/>
                <a:gd name="T4" fmla="*/ 2147483647 w 35"/>
                <a:gd name="T5" fmla="*/ 2147483647 h 22"/>
                <a:gd name="T6" fmla="*/ 0 w 35"/>
                <a:gd name="T7" fmla="*/ 2147483647 h 22"/>
                <a:gd name="T8" fmla="*/ 0 w 35"/>
                <a:gd name="T9" fmla="*/ 214748364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2">
                  <a:moveTo>
                    <a:pt x="0" y="3"/>
                  </a:moveTo>
                  <a:lnTo>
                    <a:pt x="35" y="0"/>
                  </a:lnTo>
                  <a:lnTo>
                    <a:pt x="35" y="20"/>
                  </a:lnTo>
                  <a:lnTo>
                    <a:pt x="0" y="2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6350" cap="flat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1" name="Freeform 41"/>
            <p:cNvSpPr>
              <a:spLocks/>
            </p:cNvSpPr>
            <p:nvPr/>
          </p:nvSpPr>
          <p:spPr bwMode="auto">
            <a:xfrm>
              <a:off x="44450" y="1966913"/>
              <a:ext cx="93663" cy="236538"/>
            </a:xfrm>
            <a:custGeom>
              <a:avLst/>
              <a:gdLst>
                <a:gd name="T0" fmla="*/ 2147483647 w 28"/>
                <a:gd name="T1" fmla="*/ 0 h 70"/>
                <a:gd name="T2" fmla="*/ 2147483647 w 28"/>
                <a:gd name="T3" fmla="*/ 2147483647 h 70"/>
                <a:gd name="T4" fmla="*/ 2147483647 w 28"/>
                <a:gd name="T5" fmla="*/ 2147483647 h 70"/>
                <a:gd name="T6" fmla="*/ 2147483647 w 28"/>
                <a:gd name="T7" fmla="*/ 2147483647 h 70"/>
                <a:gd name="T8" fmla="*/ 2147483647 w 28"/>
                <a:gd name="T9" fmla="*/ 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70">
                  <a:moveTo>
                    <a:pt x="1" y="0"/>
                  </a:moveTo>
                  <a:cubicBezTo>
                    <a:pt x="1" y="0"/>
                    <a:pt x="0" y="61"/>
                    <a:pt x="3" y="65"/>
                  </a:cubicBezTo>
                  <a:cubicBezTo>
                    <a:pt x="7" y="70"/>
                    <a:pt x="28" y="67"/>
                    <a:pt x="28" y="67"/>
                  </a:cubicBezTo>
                  <a:cubicBezTo>
                    <a:pt x="28" y="67"/>
                    <a:pt x="16" y="60"/>
                    <a:pt x="13" y="50"/>
                  </a:cubicBezTo>
                  <a:cubicBezTo>
                    <a:pt x="9" y="4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2" name="Freeform 42"/>
            <p:cNvSpPr>
              <a:spLocks/>
            </p:cNvSpPr>
            <p:nvPr/>
          </p:nvSpPr>
          <p:spPr bwMode="auto">
            <a:xfrm>
              <a:off x="620713" y="1905000"/>
              <a:ext cx="169863" cy="387350"/>
            </a:xfrm>
            <a:custGeom>
              <a:avLst/>
              <a:gdLst>
                <a:gd name="T0" fmla="*/ 2147483647 w 50"/>
                <a:gd name="T1" fmla="*/ 2147483647 h 114"/>
                <a:gd name="T2" fmla="*/ 2147483647 w 50"/>
                <a:gd name="T3" fmla="*/ 2147483647 h 114"/>
                <a:gd name="T4" fmla="*/ 0 w 50"/>
                <a:gd name="T5" fmla="*/ 2147483647 h 114"/>
                <a:gd name="T6" fmla="*/ 2147483647 w 50"/>
                <a:gd name="T7" fmla="*/ 0 h 114"/>
                <a:gd name="T8" fmla="*/ 2147483647 w 50"/>
                <a:gd name="T9" fmla="*/ 2147483647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14">
                  <a:moveTo>
                    <a:pt x="47" y="4"/>
                  </a:moveTo>
                  <a:cubicBezTo>
                    <a:pt x="48" y="44"/>
                    <a:pt x="50" y="87"/>
                    <a:pt x="27" y="114"/>
                  </a:cubicBezTo>
                  <a:cubicBezTo>
                    <a:pt x="18" y="114"/>
                    <a:pt x="9" y="114"/>
                    <a:pt x="0" y="114"/>
                  </a:cubicBezTo>
                  <a:cubicBezTo>
                    <a:pt x="21" y="78"/>
                    <a:pt x="16" y="41"/>
                    <a:pt x="5" y="0"/>
                  </a:cubicBezTo>
                  <a:cubicBezTo>
                    <a:pt x="19" y="1"/>
                    <a:pt x="33" y="3"/>
                    <a:pt x="47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3" name="Freeform 43"/>
            <p:cNvSpPr>
              <a:spLocks/>
            </p:cNvSpPr>
            <p:nvPr/>
          </p:nvSpPr>
          <p:spPr bwMode="auto">
            <a:xfrm>
              <a:off x="796925" y="914400"/>
              <a:ext cx="68263" cy="74613"/>
            </a:xfrm>
            <a:custGeom>
              <a:avLst/>
              <a:gdLst>
                <a:gd name="T0" fmla="*/ 2147483647 w 20"/>
                <a:gd name="T1" fmla="*/ 2147483647 h 22"/>
                <a:gd name="T2" fmla="*/ 0 w 20"/>
                <a:gd name="T3" fmla="*/ 2147483647 h 22"/>
                <a:gd name="T4" fmla="*/ 0 w 20"/>
                <a:gd name="T5" fmla="*/ 2147483647 h 22"/>
                <a:gd name="T6" fmla="*/ 2147483647 w 20"/>
                <a:gd name="T7" fmla="*/ 2147483647 h 22"/>
                <a:gd name="T8" fmla="*/ 2147483647 w 20"/>
                <a:gd name="T9" fmla="*/ 214748364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2">
                  <a:moveTo>
                    <a:pt x="20" y="21"/>
                  </a:moveTo>
                  <a:cubicBezTo>
                    <a:pt x="19" y="10"/>
                    <a:pt x="13" y="0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8"/>
                    <a:pt x="14" y="13"/>
                    <a:pt x="16" y="22"/>
                  </a:cubicBezTo>
                  <a:lnTo>
                    <a:pt x="20" y="21"/>
                  </a:ln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4" name="Freeform 44"/>
            <p:cNvSpPr>
              <a:spLocks noEditPoints="1"/>
            </p:cNvSpPr>
            <p:nvPr/>
          </p:nvSpPr>
          <p:spPr bwMode="auto">
            <a:xfrm>
              <a:off x="366713" y="633413"/>
              <a:ext cx="509588" cy="209550"/>
            </a:xfrm>
            <a:custGeom>
              <a:avLst/>
              <a:gdLst>
                <a:gd name="T0" fmla="*/ 2147483647 w 150"/>
                <a:gd name="T1" fmla="*/ 2147483647 h 62"/>
                <a:gd name="T2" fmla="*/ 2147483647 w 150"/>
                <a:gd name="T3" fmla="*/ 2147483647 h 62"/>
                <a:gd name="T4" fmla="*/ 2147483647 w 150"/>
                <a:gd name="T5" fmla="*/ 2147483647 h 62"/>
                <a:gd name="T6" fmla="*/ 2147483647 w 150"/>
                <a:gd name="T7" fmla="*/ 2147483647 h 62"/>
                <a:gd name="T8" fmla="*/ 2147483647 w 150"/>
                <a:gd name="T9" fmla="*/ 2147483647 h 62"/>
                <a:gd name="T10" fmla="*/ 2147483647 w 150"/>
                <a:gd name="T11" fmla="*/ 2147483647 h 62"/>
                <a:gd name="T12" fmla="*/ 2147483647 w 150"/>
                <a:gd name="T13" fmla="*/ 2147483647 h 62"/>
                <a:gd name="T14" fmla="*/ 2147483647 w 150"/>
                <a:gd name="T15" fmla="*/ 2147483647 h 62"/>
                <a:gd name="T16" fmla="*/ 2147483647 w 150"/>
                <a:gd name="T17" fmla="*/ 2147483647 h 62"/>
                <a:gd name="T18" fmla="*/ 2147483647 w 150"/>
                <a:gd name="T19" fmla="*/ 214748364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0" h="62">
                  <a:moveTo>
                    <a:pt x="146" y="62"/>
                  </a:moveTo>
                  <a:cubicBezTo>
                    <a:pt x="97" y="53"/>
                    <a:pt x="97" y="53"/>
                    <a:pt x="97" y="53"/>
                  </a:cubicBezTo>
                  <a:cubicBezTo>
                    <a:pt x="97" y="53"/>
                    <a:pt x="100" y="15"/>
                    <a:pt x="112" y="10"/>
                  </a:cubicBezTo>
                  <a:cubicBezTo>
                    <a:pt x="124" y="6"/>
                    <a:pt x="144" y="14"/>
                    <a:pt x="147" y="25"/>
                  </a:cubicBezTo>
                  <a:cubicBezTo>
                    <a:pt x="150" y="36"/>
                    <a:pt x="146" y="62"/>
                    <a:pt x="146" y="62"/>
                  </a:cubicBezTo>
                  <a:close/>
                  <a:moveTo>
                    <a:pt x="2" y="52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3" y="11"/>
                    <a:pt x="42" y="6"/>
                  </a:cubicBezTo>
                  <a:cubicBezTo>
                    <a:pt x="31" y="0"/>
                    <a:pt x="10" y="5"/>
                    <a:pt x="5" y="15"/>
                  </a:cubicBezTo>
                  <a:cubicBezTo>
                    <a:pt x="0" y="26"/>
                    <a:pt x="2" y="52"/>
                    <a:pt x="2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5" name="Freeform 45"/>
            <p:cNvSpPr>
              <a:spLocks noEditPoints="1"/>
            </p:cNvSpPr>
            <p:nvPr/>
          </p:nvSpPr>
          <p:spPr bwMode="auto">
            <a:xfrm>
              <a:off x="403225" y="687388"/>
              <a:ext cx="438150" cy="146050"/>
            </a:xfrm>
            <a:custGeom>
              <a:avLst/>
              <a:gdLst>
                <a:gd name="T0" fmla="*/ 2147483647 w 129"/>
                <a:gd name="T1" fmla="*/ 2147483647 h 43"/>
                <a:gd name="T2" fmla="*/ 2147483647 w 129"/>
                <a:gd name="T3" fmla="*/ 2147483647 h 43"/>
                <a:gd name="T4" fmla="*/ 2147483647 w 129"/>
                <a:gd name="T5" fmla="*/ 2147483647 h 43"/>
                <a:gd name="T6" fmla="*/ 2147483647 w 129"/>
                <a:gd name="T7" fmla="*/ 2147483647 h 43"/>
                <a:gd name="T8" fmla="*/ 2147483647 w 129"/>
                <a:gd name="T9" fmla="*/ 2147483647 h 43"/>
                <a:gd name="T10" fmla="*/ 2147483647 w 129"/>
                <a:gd name="T11" fmla="*/ 2147483647 h 43"/>
                <a:gd name="T12" fmla="*/ 2147483647 w 129"/>
                <a:gd name="T13" fmla="*/ 0 h 43"/>
                <a:gd name="T14" fmla="*/ 2147483647 w 129"/>
                <a:gd name="T15" fmla="*/ 2147483647 h 43"/>
                <a:gd name="T16" fmla="*/ 2147483647 w 129"/>
                <a:gd name="T17" fmla="*/ 2147483647 h 43"/>
                <a:gd name="T18" fmla="*/ 2147483647 w 129"/>
                <a:gd name="T19" fmla="*/ 2147483647 h 43"/>
                <a:gd name="T20" fmla="*/ 0 w 129"/>
                <a:gd name="T21" fmla="*/ 2147483647 h 43"/>
                <a:gd name="T22" fmla="*/ 2147483647 w 129"/>
                <a:gd name="T23" fmla="*/ 0 h 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9" h="43">
                  <a:moveTo>
                    <a:pt x="122" y="43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98" y="36"/>
                    <a:pt x="97" y="31"/>
                    <a:pt x="97" y="26"/>
                  </a:cubicBezTo>
                  <a:cubicBezTo>
                    <a:pt x="98" y="15"/>
                    <a:pt x="105" y="6"/>
                    <a:pt x="114" y="7"/>
                  </a:cubicBezTo>
                  <a:cubicBezTo>
                    <a:pt x="123" y="7"/>
                    <a:pt x="129" y="17"/>
                    <a:pt x="128" y="28"/>
                  </a:cubicBezTo>
                  <a:cubicBezTo>
                    <a:pt x="128" y="34"/>
                    <a:pt x="126" y="40"/>
                    <a:pt x="122" y="43"/>
                  </a:cubicBezTo>
                  <a:close/>
                  <a:moveTo>
                    <a:pt x="17" y="0"/>
                  </a:moveTo>
                  <a:cubicBezTo>
                    <a:pt x="26" y="1"/>
                    <a:pt x="32" y="10"/>
                    <a:pt x="31" y="22"/>
                  </a:cubicBezTo>
                  <a:cubicBezTo>
                    <a:pt x="31" y="27"/>
                    <a:pt x="29" y="31"/>
                    <a:pt x="27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" y="32"/>
                    <a:pt x="0" y="26"/>
                    <a:pt x="0" y="20"/>
                  </a:cubicBezTo>
                  <a:cubicBezTo>
                    <a:pt x="1" y="8"/>
                    <a:pt x="8" y="0"/>
                    <a:pt x="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6" name="Freeform 46"/>
            <p:cNvSpPr>
              <a:spLocks/>
            </p:cNvSpPr>
            <p:nvPr/>
          </p:nvSpPr>
          <p:spPr bwMode="auto">
            <a:xfrm>
              <a:off x="387350" y="714375"/>
              <a:ext cx="60325" cy="36513"/>
            </a:xfrm>
            <a:custGeom>
              <a:avLst/>
              <a:gdLst>
                <a:gd name="T0" fmla="*/ 2147483647 w 18"/>
                <a:gd name="T1" fmla="*/ 2147483647 h 11"/>
                <a:gd name="T2" fmla="*/ 2147483647 w 18"/>
                <a:gd name="T3" fmla="*/ 2147483647 h 11"/>
                <a:gd name="T4" fmla="*/ 2147483647 w 18"/>
                <a:gd name="T5" fmla="*/ 2147483647 h 11"/>
                <a:gd name="T6" fmla="*/ 0 w 18"/>
                <a:gd name="T7" fmla="*/ 2147483647 h 11"/>
                <a:gd name="T8" fmla="*/ 2147483647 w 18"/>
                <a:gd name="T9" fmla="*/ 214748364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1">
                  <a:moveTo>
                    <a:pt x="1" y="2"/>
                  </a:moveTo>
                  <a:cubicBezTo>
                    <a:pt x="7" y="1"/>
                    <a:pt x="13" y="0"/>
                    <a:pt x="18" y="3"/>
                  </a:cubicBezTo>
                  <a:cubicBezTo>
                    <a:pt x="18" y="6"/>
                    <a:pt x="18" y="8"/>
                    <a:pt x="18" y="11"/>
                  </a:cubicBezTo>
                  <a:cubicBezTo>
                    <a:pt x="11" y="8"/>
                    <a:pt x="5" y="8"/>
                    <a:pt x="0" y="9"/>
                  </a:cubicBezTo>
                  <a:cubicBezTo>
                    <a:pt x="0" y="7"/>
                    <a:pt x="0" y="5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7" name="Freeform 47"/>
            <p:cNvSpPr>
              <a:spLocks/>
            </p:cNvSpPr>
            <p:nvPr/>
          </p:nvSpPr>
          <p:spPr bwMode="auto">
            <a:xfrm>
              <a:off x="712788" y="741363"/>
              <a:ext cx="60325" cy="33338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2147483647 w 18"/>
                <a:gd name="T9" fmla="*/ 2147483647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0">
                  <a:moveTo>
                    <a:pt x="1" y="1"/>
                  </a:moveTo>
                  <a:cubicBezTo>
                    <a:pt x="7" y="0"/>
                    <a:pt x="13" y="0"/>
                    <a:pt x="18" y="3"/>
                  </a:cubicBezTo>
                  <a:cubicBezTo>
                    <a:pt x="18" y="5"/>
                    <a:pt x="18" y="8"/>
                    <a:pt x="18" y="10"/>
                  </a:cubicBezTo>
                  <a:cubicBezTo>
                    <a:pt x="11" y="7"/>
                    <a:pt x="5" y="7"/>
                    <a:pt x="0" y="9"/>
                  </a:cubicBezTo>
                  <a:cubicBezTo>
                    <a:pt x="0" y="6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8" name="Freeform 48"/>
            <p:cNvSpPr>
              <a:spLocks/>
            </p:cNvSpPr>
            <p:nvPr/>
          </p:nvSpPr>
          <p:spPr bwMode="auto">
            <a:xfrm>
              <a:off x="509588" y="47625"/>
              <a:ext cx="125413" cy="119063"/>
            </a:xfrm>
            <a:custGeom>
              <a:avLst/>
              <a:gdLst>
                <a:gd name="T0" fmla="*/ 2147483647 w 79"/>
                <a:gd name="T1" fmla="*/ 2147483647 h 75"/>
                <a:gd name="T2" fmla="*/ 0 w 79"/>
                <a:gd name="T3" fmla="*/ 2147483647 h 75"/>
                <a:gd name="T4" fmla="*/ 2147483647 w 79"/>
                <a:gd name="T5" fmla="*/ 2147483647 h 75"/>
                <a:gd name="T6" fmla="*/ 2147483647 w 79"/>
                <a:gd name="T7" fmla="*/ 2147483647 h 75"/>
                <a:gd name="T8" fmla="*/ 2147483647 w 79"/>
                <a:gd name="T9" fmla="*/ 0 h 75"/>
                <a:gd name="T10" fmla="*/ 2147483647 w 79"/>
                <a:gd name="T11" fmla="*/ 2147483647 h 75"/>
                <a:gd name="T12" fmla="*/ 2147483647 w 79"/>
                <a:gd name="T13" fmla="*/ 2147483647 h 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75">
                  <a:moveTo>
                    <a:pt x="66" y="75"/>
                  </a:moveTo>
                  <a:lnTo>
                    <a:pt x="0" y="23"/>
                  </a:lnTo>
                  <a:lnTo>
                    <a:pt x="21" y="4"/>
                  </a:lnTo>
                  <a:lnTo>
                    <a:pt x="55" y="43"/>
                  </a:lnTo>
                  <a:lnTo>
                    <a:pt x="51" y="0"/>
                  </a:lnTo>
                  <a:lnTo>
                    <a:pt x="79" y="2"/>
                  </a:lnTo>
                  <a:lnTo>
                    <a:pt x="66" y="75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9" name="Freeform 49"/>
            <p:cNvSpPr>
              <a:spLocks/>
            </p:cNvSpPr>
            <p:nvPr/>
          </p:nvSpPr>
          <p:spPr bwMode="auto">
            <a:xfrm>
              <a:off x="790575" y="1293813"/>
              <a:ext cx="377825" cy="222250"/>
            </a:xfrm>
            <a:custGeom>
              <a:avLst/>
              <a:gdLst>
                <a:gd name="T0" fmla="*/ 2147483647 w 111"/>
                <a:gd name="T1" fmla="*/ 0 h 66"/>
                <a:gd name="T2" fmla="*/ 2147483647 w 111"/>
                <a:gd name="T3" fmla="*/ 0 h 66"/>
                <a:gd name="T4" fmla="*/ 2147483647 w 111"/>
                <a:gd name="T5" fmla="*/ 2147483647 h 66"/>
                <a:gd name="T6" fmla="*/ 2147483647 w 111"/>
                <a:gd name="T7" fmla="*/ 2147483647 h 66"/>
                <a:gd name="T8" fmla="*/ 2147483647 w 111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1" h="66">
                  <a:moveTo>
                    <a:pt x="9" y="0"/>
                  </a:moveTo>
                  <a:cubicBezTo>
                    <a:pt x="43" y="14"/>
                    <a:pt x="80" y="20"/>
                    <a:pt x="107" y="0"/>
                  </a:cubicBezTo>
                  <a:cubicBezTo>
                    <a:pt x="90" y="34"/>
                    <a:pt x="104" y="57"/>
                    <a:pt x="111" y="66"/>
                  </a:cubicBezTo>
                  <a:cubicBezTo>
                    <a:pt x="74" y="66"/>
                    <a:pt x="39" y="54"/>
                    <a:pt x="10" y="33"/>
                  </a:cubicBezTo>
                  <a:cubicBezTo>
                    <a:pt x="3" y="24"/>
                    <a:pt x="0" y="13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0" name="Freeform 50"/>
            <p:cNvSpPr>
              <a:spLocks/>
            </p:cNvSpPr>
            <p:nvPr/>
          </p:nvSpPr>
          <p:spPr bwMode="auto">
            <a:xfrm>
              <a:off x="1246188" y="1222375"/>
              <a:ext cx="155575" cy="307975"/>
            </a:xfrm>
            <a:custGeom>
              <a:avLst/>
              <a:gdLst>
                <a:gd name="T0" fmla="*/ 2147483647 w 46"/>
                <a:gd name="T1" fmla="*/ 2147483647 h 91"/>
                <a:gd name="T2" fmla="*/ 2147483647 w 46"/>
                <a:gd name="T3" fmla="*/ 2147483647 h 91"/>
                <a:gd name="T4" fmla="*/ 2147483647 w 46"/>
                <a:gd name="T5" fmla="*/ 2147483647 h 91"/>
                <a:gd name="T6" fmla="*/ 2147483647 w 46"/>
                <a:gd name="T7" fmla="*/ 2147483647 h 91"/>
                <a:gd name="T8" fmla="*/ 2147483647 w 46"/>
                <a:gd name="T9" fmla="*/ 2147483647 h 91"/>
                <a:gd name="T10" fmla="*/ 2147483647 w 46"/>
                <a:gd name="T11" fmla="*/ 2147483647 h 91"/>
                <a:gd name="T12" fmla="*/ 2147483647 w 46"/>
                <a:gd name="T13" fmla="*/ 2147483647 h 91"/>
                <a:gd name="T14" fmla="*/ 2147483647 w 46"/>
                <a:gd name="T15" fmla="*/ 2147483647 h 91"/>
                <a:gd name="T16" fmla="*/ 2147483647 w 46"/>
                <a:gd name="T17" fmla="*/ 2147483647 h 91"/>
                <a:gd name="T18" fmla="*/ 2147483647 w 46"/>
                <a:gd name="T19" fmla="*/ 2147483647 h 91"/>
                <a:gd name="T20" fmla="*/ 2147483647 w 46"/>
                <a:gd name="T21" fmla="*/ 2147483647 h 91"/>
                <a:gd name="T22" fmla="*/ 2147483647 w 46"/>
                <a:gd name="T23" fmla="*/ 2147483647 h 91"/>
                <a:gd name="T24" fmla="*/ 2147483647 w 46"/>
                <a:gd name="T25" fmla="*/ 2147483647 h 91"/>
                <a:gd name="T26" fmla="*/ 2147483647 w 46"/>
                <a:gd name="T27" fmla="*/ 2147483647 h 91"/>
                <a:gd name="T28" fmla="*/ 2147483647 w 46"/>
                <a:gd name="T29" fmla="*/ 2147483647 h 91"/>
                <a:gd name="T30" fmla="*/ 2147483647 w 46"/>
                <a:gd name="T31" fmla="*/ 2147483647 h 91"/>
                <a:gd name="T32" fmla="*/ 2147483647 w 46"/>
                <a:gd name="T33" fmla="*/ 2147483647 h 91"/>
                <a:gd name="T34" fmla="*/ 2147483647 w 46"/>
                <a:gd name="T35" fmla="*/ 2147483647 h 91"/>
                <a:gd name="T36" fmla="*/ 2147483647 w 46"/>
                <a:gd name="T37" fmla="*/ 2147483647 h 91"/>
                <a:gd name="T38" fmla="*/ 2147483647 w 46"/>
                <a:gd name="T39" fmla="*/ 2147483647 h 91"/>
                <a:gd name="T40" fmla="*/ 2147483647 w 46"/>
                <a:gd name="T41" fmla="*/ 2147483647 h 91"/>
                <a:gd name="T42" fmla="*/ 2147483647 w 46"/>
                <a:gd name="T43" fmla="*/ 2147483647 h 91"/>
                <a:gd name="T44" fmla="*/ 2147483647 w 46"/>
                <a:gd name="T45" fmla="*/ 2147483647 h 91"/>
                <a:gd name="T46" fmla="*/ 2147483647 w 46"/>
                <a:gd name="T47" fmla="*/ 2147483647 h 91"/>
                <a:gd name="T48" fmla="*/ 2147483647 w 46"/>
                <a:gd name="T49" fmla="*/ 2147483647 h 91"/>
                <a:gd name="T50" fmla="*/ 2147483647 w 46"/>
                <a:gd name="T51" fmla="*/ 2147483647 h 91"/>
                <a:gd name="T52" fmla="*/ 2147483647 w 46"/>
                <a:gd name="T53" fmla="*/ 2147483647 h 91"/>
                <a:gd name="T54" fmla="*/ 2147483647 w 46"/>
                <a:gd name="T55" fmla="*/ 2147483647 h 91"/>
                <a:gd name="T56" fmla="*/ 2147483647 w 46"/>
                <a:gd name="T57" fmla="*/ 2147483647 h 91"/>
                <a:gd name="T58" fmla="*/ 2147483647 w 46"/>
                <a:gd name="T59" fmla="*/ 2147483647 h 91"/>
                <a:gd name="T60" fmla="*/ 0 w 46"/>
                <a:gd name="T61" fmla="*/ 2147483647 h 91"/>
                <a:gd name="T62" fmla="*/ 2147483647 w 46"/>
                <a:gd name="T63" fmla="*/ 2147483647 h 91"/>
                <a:gd name="T64" fmla="*/ 2147483647 w 46"/>
                <a:gd name="T65" fmla="*/ 2147483647 h 91"/>
                <a:gd name="T66" fmla="*/ 2147483647 w 46"/>
                <a:gd name="T67" fmla="*/ 2147483647 h 91"/>
                <a:gd name="T68" fmla="*/ 2147483647 w 46"/>
                <a:gd name="T69" fmla="*/ 2147483647 h 91"/>
                <a:gd name="T70" fmla="*/ 2147483647 w 46"/>
                <a:gd name="T71" fmla="*/ 2147483647 h 91"/>
                <a:gd name="T72" fmla="*/ 2147483647 w 46"/>
                <a:gd name="T73" fmla="*/ 0 h 91"/>
                <a:gd name="T74" fmla="*/ 2147483647 w 46"/>
                <a:gd name="T75" fmla="*/ 2147483647 h 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6" h="91">
                  <a:moveTo>
                    <a:pt x="32" y="2"/>
                  </a:moveTo>
                  <a:cubicBezTo>
                    <a:pt x="26" y="2"/>
                    <a:pt x="22" y="6"/>
                    <a:pt x="19" y="8"/>
                  </a:cubicBezTo>
                  <a:cubicBezTo>
                    <a:pt x="19" y="8"/>
                    <a:pt x="18" y="9"/>
                    <a:pt x="18" y="10"/>
                  </a:cubicBezTo>
                  <a:cubicBezTo>
                    <a:pt x="18" y="10"/>
                    <a:pt x="18" y="13"/>
                    <a:pt x="18" y="14"/>
                  </a:cubicBezTo>
                  <a:cubicBezTo>
                    <a:pt x="19" y="17"/>
                    <a:pt x="20" y="19"/>
                    <a:pt x="22" y="19"/>
                  </a:cubicBezTo>
                  <a:cubicBezTo>
                    <a:pt x="25" y="19"/>
                    <a:pt x="30" y="18"/>
                    <a:pt x="31" y="19"/>
                  </a:cubicBezTo>
                  <a:cubicBezTo>
                    <a:pt x="32" y="20"/>
                    <a:pt x="32" y="21"/>
                    <a:pt x="31" y="22"/>
                  </a:cubicBezTo>
                  <a:cubicBezTo>
                    <a:pt x="26" y="23"/>
                    <a:pt x="10" y="25"/>
                    <a:pt x="8" y="27"/>
                  </a:cubicBezTo>
                  <a:cubicBezTo>
                    <a:pt x="7" y="29"/>
                    <a:pt x="6" y="33"/>
                    <a:pt x="5" y="37"/>
                  </a:cubicBezTo>
                  <a:cubicBezTo>
                    <a:pt x="5" y="39"/>
                    <a:pt x="6" y="40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16" y="41"/>
                    <a:pt x="44" y="41"/>
                    <a:pt x="43" y="39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2"/>
                    <a:pt x="21" y="46"/>
                    <a:pt x="10" y="46"/>
                  </a:cubicBezTo>
                  <a:cubicBezTo>
                    <a:pt x="9" y="48"/>
                    <a:pt x="8" y="53"/>
                    <a:pt x="7" y="57"/>
                  </a:cubicBezTo>
                  <a:cubicBezTo>
                    <a:pt x="7" y="60"/>
                    <a:pt x="8" y="63"/>
                    <a:pt x="9" y="64"/>
                  </a:cubicBezTo>
                  <a:cubicBezTo>
                    <a:pt x="11" y="68"/>
                    <a:pt x="46" y="66"/>
                    <a:pt x="46" y="65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33" y="69"/>
                    <a:pt x="22" y="70"/>
                  </a:cubicBezTo>
                  <a:cubicBezTo>
                    <a:pt x="21" y="71"/>
                    <a:pt x="20" y="74"/>
                    <a:pt x="19" y="77"/>
                  </a:cubicBezTo>
                  <a:cubicBezTo>
                    <a:pt x="19" y="79"/>
                    <a:pt x="19" y="81"/>
                    <a:pt x="20" y="82"/>
                  </a:cubicBezTo>
                  <a:cubicBezTo>
                    <a:pt x="22" y="86"/>
                    <a:pt x="23" y="86"/>
                    <a:pt x="23" y="86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19" y="91"/>
                    <a:pt x="15" y="85"/>
                  </a:cubicBezTo>
                  <a:cubicBezTo>
                    <a:pt x="14" y="83"/>
                    <a:pt x="13" y="79"/>
                    <a:pt x="14" y="76"/>
                  </a:cubicBezTo>
                  <a:cubicBezTo>
                    <a:pt x="15" y="74"/>
                    <a:pt x="15" y="72"/>
                    <a:pt x="16" y="70"/>
                  </a:cubicBezTo>
                  <a:cubicBezTo>
                    <a:pt x="11" y="70"/>
                    <a:pt x="6" y="70"/>
                    <a:pt x="5" y="68"/>
                  </a:cubicBezTo>
                  <a:cubicBezTo>
                    <a:pt x="3" y="65"/>
                    <a:pt x="2" y="61"/>
                    <a:pt x="2" y="57"/>
                  </a:cubicBezTo>
                  <a:cubicBezTo>
                    <a:pt x="2" y="53"/>
                    <a:pt x="3" y="48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" y="43"/>
                    <a:pt x="0" y="40"/>
                    <a:pt x="0" y="36"/>
                  </a:cubicBezTo>
                  <a:cubicBezTo>
                    <a:pt x="0" y="32"/>
                    <a:pt x="2" y="27"/>
                    <a:pt x="4" y="24"/>
                  </a:cubicBezTo>
                  <a:cubicBezTo>
                    <a:pt x="6" y="21"/>
                    <a:pt x="11" y="20"/>
                    <a:pt x="15" y="19"/>
                  </a:cubicBezTo>
                  <a:cubicBezTo>
                    <a:pt x="14" y="18"/>
                    <a:pt x="13" y="16"/>
                    <a:pt x="13" y="14"/>
                  </a:cubicBezTo>
                  <a:cubicBezTo>
                    <a:pt x="13" y="13"/>
                    <a:pt x="13" y="11"/>
                    <a:pt x="14" y="10"/>
                  </a:cubicBezTo>
                  <a:cubicBezTo>
                    <a:pt x="14" y="8"/>
                    <a:pt x="15" y="7"/>
                    <a:pt x="17" y="6"/>
                  </a:cubicBezTo>
                  <a:cubicBezTo>
                    <a:pt x="20" y="3"/>
                    <a:pt x="25" y="1"/>
                    <a:pt x="32" y="0"/>
                  </a:cubicBezTo>
                  <a:lnTo>
                    <a:pt x="32" y="2"/>
                  </a:lnTo>
                  <a:close/>
                </a:path>
              </a:pathLst>
            </a:custGeom>
            <a:solidFill>
              <a:srgbClr val="B99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25610" name="直接连接符 71"/>
          <p:cNvCxnSpPr>
            <a:cxnSpLocks noChangeShapeType="1"/>
          </p:cNvCxnSpPr>
          <p:nvPr/>
        </p:nvCxnSpPr>
        <p:spPr bwMode="auto">
          <a:xfrm>
            <a:off x="4964113" y="2628900"/>
            <a:ext cx="661987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1" name="直接连接符 72"/>
          <p:cNvCxnSpPr>
            <a:cxnSpLocks noChangeShapeType="1"/>
          </p:cNvCxnSpPr>
          <p:nvPr/>
        </p:nvCxnSpPr>
        <p:spPr bwMode="auto">
          <a:xfrm>
            <a:off x="5394325" y="3468688"/>
            <a:ext cx="6189663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2" name="直接连接符 73"/>
          <p:cNvCxnSpPr>
            <a:cxnSpLocks noChangeShapeType="1"/>
          </p:cNvCxnSpPr>
          <p:nvPr/>
        </p:nvCxnSpPr>
        <p:spPr bwMode="auto">
          <a:xfrm>
            <a:off x="5916613" y="4338638"/>
            <a:ext cx="566737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3" name="直接连接符 74"/>
          <p:cNvCxnSpPr>
            <a:cxnSpLocks noChangeShapeType="1"/>
          </p:cNvCxnSpPr>
          <p:nvPr/>
        </p:nvCxnSpPr>
        <p:spPr bwMode="auto">
          <a:xfrm>
            <a:off x="6392863" y="5184775"/>
            <a:ext cx="519112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4" name="直接连接符 75"/>
          <p:cNvCxnSpPr>
            <a:cxnSpLocks noChangeShapeType="1"/>
          </p:cNvCxnSpPr>
          <p:nvPr/>
        </p:nvCxnSpPr>
        <p:spPr bwMode="auto">
          <a:xfrm>
            <a:off x="6777038" y="5951538"/>
            <a:ext cx="4806950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5" name="文本框 76"/>
          <p:cNvSpPr txBox="1">
            <a:spLocks noChangeArrowheads="1"/>
          </p:cNvSpPr>
          <p:nvPr/>
        </p:nvSpPr>
        <p:spPr bwMode="auto">
          <a:xfrm>
            <a:off x="4100513" y="2065338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</a:t>
            </a:r>
            <a:endParaRPr lang="zh-CN" altLang="en-US" sz="32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16" name="文本框 77"/>
          <p:cNvSpPr txBox="1">
            <a:spLocks noChangeArrowheads="1"/>
          </p:cNvSpPr>
          <p:nvPr/>
        </p:nvSpPr>
        <p:spPr bwMode="auto">
          <a:xfrm>
            <a:off x="4100513" y="2808288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B</a:t>
            </a:r>
            <a:endParaRPr lang="zh-CN" altLang="en-US" sz="32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17" name="文本框 78"/>
          <p:cNvSpPr txBox="1">
            <a:spLocks noChangeArrowheads="1"/>
          </p:cNvSpPr>
          <p:nvPr/>
        </p:nvSpPr>
        <p:spPr bwMode="auto">
          <a:xfrm>
            <a:off x="4100513" y="3630613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C</a:t>
            </a:r>
            <a:endParaRPr lang="zh-CN" altLang="en-US" sz="32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18" name="文本框 79"/>
          <p:cNvSpPr txBox="1">
            <a:spLocks noChangeArrowheads="1"/>
          </p:cNvSpPr>
          <p:nvPr/>
        </p:nvSpPr>
        <p:spPr bwMode="auto">
          <a:xfrm>
            <a:off x="4100513" y="4532313"/>
            <a:ext cx="55403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D</a:t>
            </a:r>
            <a:endParaRPr lang="zh-CN" altLang="en-US" sz="32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19" name="文本框 80"/>
          <p:cNvSpPr txBox="1">
            <a:spLocks noChangeArrowheads="1"/>
          </p:cNvSpPr>
          <p:nvPr/>
        </p:nvSpPr>
        <p:spPr bwMode="auto">
          <a:xfrm>
            <a:off x="4100513" y="5324475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E</a:t>
            </a:r>
            <a:endParaRPr lang="zh-CN" altLang="en-US" sz="32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0" name="矩形 81"/>
          <p:cNvSpPr>
            <a:spLocks noChangeArrowheads="1"/>
          </p:cNvSpPr>
          <p:nvPr/>
        </p:nvSpPr>
        <p:spPr bwMode="auto">
          <a:xfrm>
            <a:off x="4889500" y="1783833"/>
            <a:ext cx="5870575" cy="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房价分析</a:t>
            </a:r>
            <a:endParaRPr lang="en-US" altLang="zh-CN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选择查看小区房价排行，对城市下月房价做出预测</a:t>
            </a:r>
            <a:endParaRPr lang="en-US" sz="14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1" name="矩形 82"/>
          <p:cNvSpPr>
            <a:spLocks noChangeArrowheads="1"/>
          </p:cNvSpPr>
          <p:nvPr/>
        </p:nvSpPr>
        <p:spPr bwMode="auto">
          <a:xfrm>
            <a:off x="5236813" y="2698961"/>
            <a:ext cx="5870575" cy="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房价信息</a:t>
            </a:r>
            <a:endParaRPr lang="en-US" altLang="zh-CN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查看城市房价历史走向、城市各区县房价柱状图</a:t>
            </a:r>
            <a:endParaRPr lang="en-US" sz="14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2" name="矩形 83"/>
          <p:cNvSpPr>
            <a:spLocks noChangeArrowheads="1"/>
          </p:cNvSpPr>
          <p:nvPr/>
        </p:nvSpPr>
        <p:spPr bwMode="auto">
          <a:xfrm>
            <a:off x="5757863" y="3537130"/>
            <a:ext cx="5735638" cy="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房源推荐</a:t>
            </a:r>
            <a:endParaRPr lang="en-US" altLang="zh-CN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用户选择城市、房产用途和面积，系统匹配相应房源信息</a:t>
            </a:r>
            <a:endParaRPr lang="en-US" sz="14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3" name="矩形 84"/>
          <p:cNvSpPr>
            <a:spLocks noChangeArrowheads="1"/>
          </p:cNvSpPr>
          <p:nvPr/>
        </p:nvSpPr>
        <p:spPr bwMode="auto">
          <a:xfrm>
            <a:off x="6240463" y="4450880"/>
            <a:ext cx="5253038" cy="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管理员功能</a:t>
            </a:r>
            <a:endParaRPr lang="en-US" altLang="zh-CN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管理员管理普通用户、社区帖子内容</a:t>
            </a:r>
            <a:endParaRPr lang="en-US" sz="14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5624" name="矩形 85"/>
          <p:cNvSpPr>
            <a:spLocks noChangeArrowheads="1"/>
          </p:cNvSpPr>
          <p:nvPr/>
        </p:nvSpPr>
        <p:spPr bwMode="auto">
          <a:xfrm>
            <a:off x="6694488" y="5260909"/>
            <a:ext cx="4941887" cy="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社区</a:t>
            </a:r>
            <a:endParaRPr lang="en-US" altLang="zh-CN" sz="2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用户可在社区中发帖并评论他人的帖子</a:t>
            </a:r>
            <a:endParaRPr lang="en-US" sz="14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0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矩形 6"/>
          <p:cNvSpPr>
            <a:spLocks noChangeArrowheads="1"/>
          </p:cNvSpPr>
          <p:nvPr/>
        </p:nvSpPr>
        <p:spPr bwMode="auto">
          <a:xfrm>
            <a:off x="0" y="4939741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508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4400" b="1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4400" b="1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09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团队介绍</a:t>
            </a:r>
          </a:p>
        </p:txBody>
      </p:sp>
      <p:grpSp>
        <p:nvGrpSpPr>
          <p:cNvPr id="21510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21513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4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1" name="矩形 16"/>
          <p:cNvSpPr>
            <a:spLocks noChangeArrowheads="1"/>
          </p:cNvSpPr>
          <p:nvPr/>
        </p:nvSpPr>
        <p:spPr bwMode="auto">
          <a:xfrm>
            <a:off x="3485132" y="5176189"/>
            <a:ext cx="497840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成员组成   团队分工</a:t>
            </a:r>
            <a:endParaRPr 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512" name="文本框 17"/>
          <p:cNvSpPr>
            <a:spLocks/>
          </p:cNvSpPr>
          <p:nvPr/>
        </p:nvSpPr>
        <p:spPr bwMode="auto">
          <a:xfrm>
            <a:off x="169293" y="4933950"/>
            <a:ext cx="2155825" cy="881063"/>
          </a:xfrm>
          <a:custGeom>
            <a:avLst/>
            <a:gdLst>
              <a:gd name="T0" fmla="*/ 351871 w 2156102"/>
              <a:gd name="T1" fmla="*/ 0 h 880167"/>
              <a:gd name="T2" fmla="*/ 1116332 w 2156102"/>
              <a:gd name="T3" fmla="*/ 0 h 880167"/>
              <a:gd name="T4" fmla="*/ 791280 w 2156102"/>
              <a:gd name="T5" fmla="*/ 295205 h 880167"/>
              <a:gd name="T6" fmla="*/ 791280 w 2156102"/>
              <a:gd name="T7" fmla="*/ 308104 h 880167"/>
              <a:gd name="T8" fmla="*/ 2154163 w 2156102"/>
              <a:gd name="T9" fmla="*/ 308104 h 880167"/>
              <a:gd name="T10" fmla="*/ 2154163 w 2156102"/>
              <a:gd name="T11" fmla="*/ 886459 h 880167"/>
              <a:gd name="T12" fmla="*/ 0 w 2156102"/>
              <a:gd name="T13" fmla="*/ 886459 h 880167"/>
              <a:gd name="T14" fmla="*/ 0 w 2156102"/>
              <a:gd name="T15" fmla="*/ 340355 h 880167"/>
              <a:gd name="T16" fmla="*/ 351871 w 2156102"/>
              <a:gd name="T17" fmla="*/ 0 h 8801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 Box 55"/>
          <p:cNvSpPr txBox="1">
            <a:spLocks noChangeArrowheads="1"/>
          </p:cNvSpPr>
          <p:nvPr/>
        </p:nvSpPr>
        <p:spPr bwMode="auto">
          <a:xfrm>
            <a:off x="777758" y="184958"/>
            <a:ext cx="3398029" cy="697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21892" tIns="60945" rIns="121892" bIns="60945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170"/>
            <a:r>
              <a:rPr lang="zh-CN" altLang="en-US" sz="3733" i="0" dirty="0">
                <a:solidFill>
                  <a:prstClr val="black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成员组成</a:t>
            </a:r>
          </a:p>
        </p:txBody>
      </p:sp>
      <p:sp>
        <p:nvSpPr>
          <p:cNvPr id="166" name="Oval 12"/>
          <p:cNvSpPr>
            <a:spLocks noChangeArrowheads="1"/>
          </p:cNvSpPr>
          <p:nvPr/>
        </p:nvSpPr>
        <p:spPr bwMode="auto">
          <a:xfrm>
            <a:off x="1282737" y="1384549"/>
            <a:ext cx="2108556" cy="21199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9170" eaLnBrk="1" hangingPunct="1"/>
            <a:endParaRPr lang="zh-CN" altLang="en-US" sz="1600">
              <a:solidFill>
                <a:prstClr val="black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68" name="矩形 7"/>
          <p:cNvSpPr>
            <a:spLocks noChangeArrowheads="1"/>
          </p:cNvSpPr>
          <p:nvPr/>
        </p:nvSpPr>
        <p:spPr bwMode="auto">
          <a:xfrm>
            <a:off x="856172" y="4128039"/>
            <a:ext cx="2965117" cy="400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16" tIns="45708" rIns="91416" bIns="45708">
            <a:spAutoFit/>
          </a:bodyPr>
          <a:lstStyle/>
          <a:p>
            <a:pPr algn="ctr" defTabSz="1219170" eaLnBrk="1" hangingPunct="1"/>
            <a:r>
              <a:rPr lang="zh-CN" altLang="en-US" sz="2000" dirty="0">
                <a:solidFill>
                  <a:srgbClr val="2D82F4"/>
                </a:solidFill>
                <a:latin typeface="微软雅黑" pitchFamily="34" charset="-122"/>
                <a:ea typeface="微软雅黑" pitchFamily="34" charset="-122"/>
              </a:rPr>
              <a:t>项目经理</a:t>
            </a:r>
          </a:p>
        </p:txBody>
      </p:sp>
      <p:sp>
        <p:nvSpPr>
          <p:cNvPr id="169" name="矩形 9"/>
          <p:cNvSpPr>
            <a:spLocks noChangeArrowheads="1"/>
          </p:cNvSpPr>
          <p:nvPr/>
        </p:nvSpPr>
        <p:spPr bwMode="auto">
          <a:xfrm>
            <a:off x="1556616" y="3507231"/>
            <a:ext cx="1540475" cy="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8" rIns="91416" bIns="45708">
            <a:spAutoFit/>
          </a:bodyPr>
          <a:lstStyle/>
          <a:p>
            <a:pPr algn="ctr" defTabSz="1219170" eaLnBrk="1" hangingPunct="1"/>
            <a:r>
              <a:rPr lang="zh-CN" altLang="en-US" sz="2400" b="1" dirty="0">
                <a:solidFill>
                  <a:srgbClr val="073E87"/>
                </a:solidFill>
                <a:latin typeface="微软雅黑" pitchFamily="34" charset="-122"/>
                <a:ea typeface="微软雅黑" pitchFamily="34" charset="-122"/>
              </a:rPr>
              <a:t>刘亦凡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704775" y="4828806"/>
            <a:ext cx="3264473" cy="830972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>
                <a:solidFill>
                  <a:srgbClr val="333333"/>
                </a:solidFill>
                <a:latin typeface="微软雅黑"/>
                <a:ea typeface="微软雅黑"/>
              </a:defRPr>
            </a:lvl1pPr>
          </a:lstStyle>
          <a:p>
            <a:pPr algn="ctr" defTabSz="1219170" eaLnBrk="1" hangingPunct="1"/>
            <a:r>
              <a:rPr lang="zh-CN" altLang="en-US" sz="2400" dirty="0">
                <a:solidFill>
                  <a:srgbClr val="F5C040">
                    <a:lumMod val="10000"/>
                  </a:srgbClr>
                </a:solidFill>
              </a:rPr>
              <a:t>前端人员</a:t>
            </a:r>
            <a:endParaRPr lang="en-US" altLang="zh-CN" sz="2400" dirty="0">
              <a:solidFill>
                <a:srgbClr val="F5C040">
                  <a:lumMod val="10000"/>
                </a:srgbClr>
              </a:solidFill>
            </a:endParaRPr>
          </a:p>
          <a:p>
            <a:pPr algn="ctr" defTabSz="1219170" eaLnBrk="1" hangingPunct="1"/>
            <a:r>
              <a:rPr lang="zh-CN" altLang="en-US" sz="2400" dirty="0">
                <a:solidFill>
                  <a:srgbClr val="F5C040">
                    <a:lumMod val="10000"/>
                  </a:srgbClr>
                </a:solidFill>
              </a:rPr>
              <a:t>设计管理员模块</a:t>
            </a:r>
            <a:endParaRPr lang="zh-CN" altLang="en-US" sz="1400" dirty="0">
              <a:solidFill>
                <a:srgbClr val="F5C040">
                  <a:lumMod val="10000"/>
                </a:srgbClr>
              </a:solidFill>
            </a:endParaRPr>
          </a:p>
        </p:txBody>
      </p:sp>
      <p:sp>
        <p:nvSpPr>
          <p:cNvPr id="171" name="Oval 12"/>
          <p:cNvSpPr>
            <a:spLocks noChangeArrowheads="1"/>
          </p:cNvSpPr>
          <p:nvPr/>
        </p:nvSpPr>
        <p:spPr bwMode="auto">
          <a:xfrm>
            <a:off x="4857053" y="1384549"/>
            <a:ext cx="2108556" cy="21199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9170" eaLnBrk="1" hangingPunct="1"/>
            <a:endParaRPr lang="zh-CN" altLang="en-US" sz="1600">
              <a:solidFill>
                <a:prstClr val="black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73" name="矩形 7"/>
          <p:cNvSpPr>
            <a:spLocks noChangeArrowheads="1"/>
          </p:cNvSpPr>
          <p:nvPr/>
        </p:nvSpPr>
        <p:spPr bwMode="auto">
          <a:xfrm>
            <a:off x="4430489" y="4128039"/>
            <a:ext cx="2965117" cy="400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16" tIns="45708" rIns="91416" bIns="45708">
            <a:spAutoFit/>
          </a:bodyPr>
          <a:lstStyle/>
          <a:p>
            <a:pPr algn="ctr" defTabSz="1219170" eaLnBrk="1" hangingPunct="1"/>
            <a:r>
              <a:rPr lang="zh-CN" altLang="en-US" sz="2000" dirty="0">
                <a:solidFill>
                  <a:srgbClr val="2D82F4"/>
                </a:solidFill>
                <a:latin typeface="微软雅黑" pitchFamily="34" charset="-122"/>
                <a:ea typeface="微软雅黑" pitchFamily="34" charset="-122"/>
              </a:rPr>
              <a:t>产品经理</a:t>
            </a:r>
          </a:p>
        </p:txBody>
      </p:sp>
      <p:sp>
        <p:nvSpPr>
          <p:cNvPr id="174" name="矩形 9"/>
          <p:cNvSpPr>
            <a:spLocks noChangeArrowheads="1"/>
          </p:cNvSpPr>
          <p:nvPr/>
        </p:nvSpPr>
        <p:spPr bwMode="auto">
          <a:xfrm>
            <a:off x="5141092" y="3507231"/>
            <a:ext cx="1540475" cy="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8" rIns="91416" bIns="45708">
            <a:spAutoFit/>
          </a:bodyPr>
          <a:lstStyle/>
          <a:p>
            <a:pPr algn="ctr" defTabSz="1219170" eaLnBrk="1" hangingPunct="1"/>
            <a:r>
              <a:rPr lang="zh-CN" altLang="en-US" sz="2400" b="1" dirty="0">
                <a:solidFill>
                  <a:srgbClr val="073E87"/>
                </a:solidFill>
                <a:latin typeface="微软雅黑" pitchFamily="34" charset="-122"/>
                <a:ea typeface="微软雅黑" pitchFamily="34" charset="-122"/>
              </a:rPr>
              <a:t>陈潇阳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279092" y="4859286"/>
            <a:ext cx="3264473" cy="830972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>
                <a:solidFill>
                  <a:srgbClr val="333333"/>
                </a:solidFill>
                <a:latin typeface="微软雅黑"/>
                <a:ea typeface="微软雅黑"/>
              </a:defRPr>
            </a:lvl1pPr>
          </a:lstStyle>
          <a:p>
            <a:pPr algn="ctr" defTabSz="1219170" eaLnBrk="1" hangingPunct="1"/>
            <a:r>
              <a:rPr lang="zh-CN" altLang="en-US" sz="2400" dirty="0">
                <a:solidFill>
                  <a:srgbClr val="F5C040">
                    <a:lumMod val="10000"/>
                  </a:srgbClr>
                </a:solidFill>
              </a:rPr>
              <a:t>后端人员</a:t>
            </a:r>
            <a:endParaRPr lang="en-US" altLang="zh-CN" sz="2400" dirty="0">
              <a:solidFill>
                <a:srgbClr val="F5C040">
                  <a:lumMod val="10000"/>
                </a:srgbClr>
              </a:solidFill>
            </a:endParaRPr>
          </a:p>
          <a:p>
            <a:pPr algn="ctr" defTabSz="1219170" eaLnBrk="1" hangingPunct="1"/>
            <a:r>
              <a:rPr lang="zh-CN" altLang="en-US" sz="2400" dirty="0">
                <a:solidFill>
                  <a:srgbClr val="F5C040">
                    <a:lumMod val="10000"/>
                  </a:srgbClr>
                </a:solidFill>
              </a:rPr>
              <a:t>设计主页、社区模块</a:t>
            </a:r>
          </a:p>
        </p:txBody>
      </p:sp>
      <p:sp>
        <p:nvSpPr>
          <p:cNvPr id="176" name="Oval 12"/>
          <p:cNvSpPr>
            <a:spLocks noChangeArrowheads="1"/>
          </p:cNvSpPr>
          <p:nvPr/>
        </p:nvSpPr>
        <p:spPr bwMode="auto">
          <a:xfrm>
            <a:off x="8445013" y="1384549"/>
            <a:ext cx="2108556" cy="21199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9170" eaLnBrk="1" hangingPunct="1"/>
            <a:endParaRPr lang="zh-CN" altLang="en-US" sz="1600">
              <a:solidFill>
                <a:prstClr val="black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78" name="矩形 7"/>
          <p:cNvSpPr>
            <a:spLocks noChangeArrowheads="1"/>
          </p:cNvSpPr>
          <p:nvPr/>
        </p:nvSpPr>
        <p:spPr bwMode="auto">
          <a:xfrm>
            <a:off x="8018448" y="4128039"/>
            <a:ext cx="2965117" cy="400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16" tIns="45708" rIns="91416" bIns="45708">
            <a:spAutoFit/>
          </a:bodyPr>
          <a:lstStyle/>
          <a:p>
            <a:pPr algn="ctr" defTabSz="1219170" eaLnBrk="1" hangingPunct="1"/>
            <a:r>
              <a:rPr lang="zh-CN" altLang="en-US" sz="2000" dirty="0">
                <a:solidFill>
                  <a:srgbClr val="2D82F4"/>
                </a:solidFill>
                <a:latin typeface="微软雅黑" pitchFamily="34" charset="-122"/>
                <a:ea typeface="微软雅黑" pitchFamily="34" charset="-122"/>
              </a:rPr>
              <a:t>技术主管</a:t>
            </a:r>
          </a:p>
        </p:txBody>
      </p:sp>
      <p:sp>
        <p:nvSpPr>
          <p:cNvPr id="179" name="矩形 9"/>
          <p:cNvSpPr>
            <a:spLocks noChangeArrowheads="1"/>
          </p:cNvSpPr>
          <p:nvPr/>
        </p:nvSpPr>
        <p:spPr bwMode="auto">
          <a:xfrm>
            <a:off x="8729052" y="3507231"/>
            <a:ext cx="1540475" cy="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8" rIns="91416" bIns="45708">
            <a:spAutoFit/>
          </a:bodyPr>
          <a:lstStyle/>
          <a:p>
            <a:pPr algn="ctr" defTabSz="1219170" eaLnBrk="1" hangingPunct="1"/>
            <a:r>
              <a:rPr lang="zh-CN" altLang="en-US" sz="2400" b="1" dirty="0">
                <a:solidFill>
                  <a:srgbClr val="073E87"/>
                </a:solidFill>
                <a:latin typeface="微软雅黑" pitchFamily="34" charset="-122"/>
                <a:ea typeface="微软雅黑" pitchFamily="34" charset="-122"/>
              </a:rPr>
              <a:t>田国庆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7853409" y="4849126"/>
            <a:ext cx="3549926" cy="830972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>
                <a:solidFill>
                  <a:srgbClr val="333333"/>
                </a:solidFill>
                <a:latin typeface="微软雅黑"/>
                <a:ea typeface="微软雅黑"/>
              </a:defRPr>
            </a:lvl1pPr>
          </a:lstStyle>
          <a:p>
            <a:pPr algn="ctr" defTabSz="1219170" eaLnBrk="1" hangingPunct="1"/>
            <a:r>
              <a:rPr lang="zh-CN" altLang="en-US" sz="2400" dirty="0">
                <a:solidFill>
                  <a:srgbClr val="F5C040">
                    <a:lumMod val="10000"/>
                  </a:srgbClr>
                </a:solidFill>
              </a:rPr>
              <a:t>前、后端机动人员</a:t>
            </a:r>
            <a:endParaRPr lang="en-US" altLang="zh-CN" sz="2400" dirty="0">
              <a:solidFill>
                <a:srgbClr val="F5C040">
                  <a:lumMod val="10000"/>
                </a:srgbClr>
              </a:solidFill>
            </a:endParaRPr>
          </a:p>
          <a:p>
            <a:pPr algn="ctr" defTabSz="1219170" eaLnBrk="1" hangingPunct="1"/>
            <a:r>
              <a:rPr lang="zh-CN" altLang="en-US" sz="2400" dirty="0">
                <a:solidFill>
                  <a:srgbClr val="F5C040">
                    <a:lumMod val="10000"/>
                  </a:srgbClr>
                </a:solidFill>
              </a:rPr>
              <a:t>设计房源推荐、社区模块</a:t>
            </a:r>
            <a:endParaRPr lang="en-US" altLang="zh-CN" sz="2400" dirty="0">
              <a:solidFill>
                <a:srgbClr val="F5C040">
                  <a:lumMod val="10000"/>
                </a:srgbClr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1640C43-F253-4ED4-8609-ACC96D20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50" y="1509666"/>
            <a:ext cx="1873148" cy="18697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F6DA285-DADF-4D4D-BCA2-EBBD18B7C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041" y="1492390"/>
            <a:ext cx="1914779" cy="19164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3E65905-4AA5-437E-865F-10791E030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999" y="1499233"/>
            <a:ext cx="1933222" cy="190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0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14:prism isInverted="1"/>
      </p:transition>
    </mc:Choice>
    <mc:Fallback xmlns=""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 Box 55"/>
          <p:cNvSpPr txBox="1">
            <a:spLocks noChangeArrowheads="1"/>
          </p:cNvSpPr>
          <p:nvPr/>
        </p:nvSpPr>
        <p:spPr bwMode="auto">
          <a:xfrm>
            <a:off x="777758" y="184958"/>
            <a:ext cx="3398029" cy="697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21892" tIns="60945" rIns="121892" bIns="60945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170"/>
            <a:r>
              <a:rPr lang="zh-CN" altLang="en-US" sz="3733" i="0" dirty="0">
                <a:solidFill>
                  <a:prstClr val="black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成员组成</a:t>
            </a:r>
          </a:p>
        </p:txBody>
      </p:sp>
      <p:sp>
        <p:nvSpPr>
          <p:cNvPr id="166" name="Oval 12"/>
          <p:cNvSpPr>
            <a:spLocks noChangeArrowheads="1"/>
          </p:cNvSpPr>
          <p:nvPr/>
        </p:nvSpPr>
        <p:spPr bwMode="auto">
          <a:xfrm>
            <a:off x="3171843" y="1479012"/>
            <a:ext cx="2108556" cy="21199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9170" eaLnBrk="1" hangingPunct="1"/>
            <a:endParaRPr lang="zh-CN" altLang="en-US" sz="1600">
              <a:solidFill>
                <a:prstClr val="black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68" name="矩形 7"/>
          <p:cNvSpPr>
            <a:spLocks noChangeArrowheads="1"/>
          </p:cNvSpPr>
          <p:nvPr/>
        </p:nvSpPr>
        <p:spPr bwMode="auto">
          <a:xfrm>
            <a:off x="2810673" y="4158158"/>
            <a:ext cx="2965117" cy="400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16" tIns="45708" rIns="91416" bIns="45708">
            <a:spAutoFit/>
          </a:bodyPr>
          <a:lstStyle/>
          <a:p>
            <a:pPr algn="ctr" defTabSz="1219170" eaLnBrk="1" hangingPunct="1"/>
            <a:r>
              <a:rPr lang="zh-CN" altLang="en-US" sz="2000" dirty="0">
                <a:solidFill>
                  <a:srgbClr val="2D82F4"/>
                </a:solidFill>
                <a:latin typeface="微软雅黑" pitchFamily="34" charset="-122"/>
                <a:ea typeface="微软雅黑" pitchFamily="34" charset="-122"/>
              </a:rPr>
              <a:t>前端主力开发人员</a:t>
            </a:r>
          </a:p>
        </p:txBody>
      </p:sp>
      <p:sp>
        <p:nvSpPr>
          <p:cNvPr id="169" name="矩形 9"/>
          <p:cNvSpPr>
            <a:spLocks noChangeArrowheads="1"/>
          </p:cNvSpPr>
          <p:nvPr/>
        </p:nvSpPr>
        <p:spPr bwMode="auto">
          <a:xfrm>
            <a:off x="3445722" y="3601694"/>
            <a:ext cx="1540475" cy="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8" rIns="91416" bIns="45708">
            <a:spAutoFit/>
          </a:bodyPr>
          <a:lstStyle/>
          <a:p>
            <a:pPr algn="ctr" defTabSz="1219170" eaLnBrk="1" hangingPunct="1"/>
            <a:r>
              <a:rPr lang="zh-CN" altLang="en-US" sz="2400" b="1" dirty="0">
                <a:solidFill>
                  <a:srgbClr val="073E87"/>
                </a:solidFill>
                <a:latin typeface="微软雅黑" pitchFamily="34" charset="-122"/>
                <a:ea typeface="微软雅黑" pitchFamily="34" charset="-122"/>
              </a:rPr>
              <a:t>施立耀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2643205" y="4794581"/>
            <a:ext cx="3264473" cy="830972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>
                <a:solidFill>
                  <a:srgbClr val="333333"/>
                </a:solidFill>
                <a:latin typeface="微软雅黑"/>
                <a:ea typeface="微软雅黑"/>
              </a:defRPr>
            </a:lvl1pPr>
          </a:lstStyle>
          <a:p>
            <a:pPr algn="ctr" defTabSz="1219170" eaLnBrk="1" hangingPunct="1"/>
            <a:r>
              <a:rPr lang="zh-CN" altLang="en-US" sz="2400" dirty="0">
                <a:solidFill>
                  <a:srgbClr val="F5C040">
                    <a:lumMod val="10000"/>
                  </a:srgbClr>
                </a:solidFill>
              </a:rPr>
              <a:t>前端人员</a:t>
            </a:r>
            <a:endParaRPr lang="en-US" altLang="zh-CN" sz="2400" dirty="0">
              <a:solidFill>
                <a:srgbClr val="F5C040">
                  <a:lumMod val="10000"/>
                </a:srgbClr>
              </a:solidFill>
            </a:endParaRPr>
          </a:p>
          <a:p>
            <a:pPr algn="ctr" defTabSz="1219170" eaLnBrk="1" hangingPunct="1"/>
            <a:r>
              <a:rPr lang="zh-CN" altLang="en-US" sz="2400" dirty="0">
                <a:solidFill>
                  <a:srgbClr val="F5C040">
                    <a:lumMod val="10000"/>
                  </a:srgbClr>
                </a:solidFill>
              </a:rPr>
              <a:t>设计房价分析模块</a:t>
            </a:r>
          </a:p>
        </p:txBody>
      </p:sp>
      <p:sp>
        <p:nvSpPr>
          <p:cNvPr id="171" name="Oval 12"/>
          <p:cNvSpPr>
            <a:spLocks noChangeArrowheads="1"/>
          </p:cNvSpPr>
          <p:nvPr/>
        </p:nvSpPr>
        <p:spPr bwMode="auto">
          <a:xfrm>
            <a:off x="6746159" y="1479012"/>
            <a:ext cx="2108556" cy="21199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9170" eaLnBrk="1" hangingPunct="1"/>
            <a:endParaRPr lang="zh-CN" altLang="en-US" sz="1600">
              <a:solidFill>
                <a:prstClr val="black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73" name="矩形 7"/>
          <p:cNvSpPr>
            <a:spLocks noChangeArrowheads="1"/>
          </p:cNvSpPr>
          <p:nvPr/>
        </p:nvSpPr>
        <p:spPr bwMode="auto">
          <a:xfrm>
            <a:off x="6384990" y="4158158"/>
            <a:ext cx="2965117" cy="400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16" tIns="45708" rIns="91416" bIns="45708">
            <a:spAutoFit/>
          </a:bodyPr>
          <a:lstStyle/>
          <a:p>
            <a:pPr algn="ctr" defTabSz="1219170" eaLnBrk="1" hangingPunct="1"/>
            <a:r>
              <a:rPr lang="zh-CN" altLang="en-US" sz="2000" dirty="0">
                <a:solidFill>
                  <a:srgbClr val="2D82F4"/>
                </a:solidFill>
                <a:latin typeface="微软雅黑" pitchFamily="34" charset="-122"/>
                <a:ea typeface="微软雅黑" pitchFamily="34" charset="-122"/>
              </a:rPr>
              <a:t>后端主力开发人员</a:t>
            </a:r>
          </a:p>
        </p:txBody>
      </p:sp>
      <p:sp>
        <p:nvSpPr>
          <p:cNvPr id="174" name="矩形 9"/>
          <p:cNvSpPr>
            <a:spLocks noChangeArrowheads="1"/>
          </p:cNvSpPr>
          <p:nvPr/>
        </p:nvSpPr>
        <p:spPr bwMode="auto">
          <a:xfrm>
            <a:off x="7030198" y="3601694"/>
            <a:ext cx="1540475" cy="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8" rIns="91416" bIns="45708">
            <a:spAutoFit/>
          </a:bodyPr>
          <a:lstStyle/>
          <a:p>
            <a:pPr algn="ctr" defTabSz="1219170" eaLnBrk="1" hangingPunct="1"/>
            <a:r>
              <a:rPr lang="zh-CN" altLang="en-US" sz="2400" b="1" dirty="0">
                <a:solidFill>
                  <a:srgbClr val="073E87"/>
                </a:solidFill>
                <a:latin typeface="微软雅黑" pitchFamily="34" charset="-122"/>
                <a:ea typeface="微软雅黑" pitchFamily="34" charset="-122"/>
              </a:rPr>
              <a:t>蒋梓健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235311" y="4773882"/>
            <a:ext cx="3264473" cy="830972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>
                <a:solidFill>
                  <a:srgbClr val="333333"/>
                </a:solidFill>
                <a:latin typeface="微软雅黑"/>
                <a:ea typeface="微软雅黑"/>
              </a:defRPr>
            </a:lvl1pPr>
          </a:lstStyle>
          <a:p>
            <a:pPr algn="ctr" defTabSz="1219170" eaLnBrk="1" hangingPunct="1"/>
            <a:r>
              <a:rPr lang="zh-CN" altLang="en-US" sz="2400" dirty="0">
                <a:solidFill>
                  <a:srgbClr val="F5C040">
                    <a:lumMod val="10000"/>
                  </a:srgbClr>
                </a:solidFill>
              </a:rPr>
              <a:t>后端人员</a:t>
            </a:r>
            <a:endParaRPr lang="en-US" altLang="zh-CN" sz="2400" dirty="0">
              <a:solidFill>
                <a:srgbClr val="F5C040">
                  <a:lumMod val="10000"/>
                </a:srgbClr>
              </a:solidFill>
            </a:endParaRPr>
          </a:p>
          <a:p>
            <a:pPr algn="ctr" defTabSz="1219170" eaLnBrk="1" hangingPunct="1"/>
            <a:r>
              <a:rPr lang="zh-CN" altLang="en-US" sz="2400" dirty="0">
                <a:solidFill>
                  <a:srgbClr val="F5C040">
                    <a:lumMod val="10000"/>
                  </a:srgbClr>
                </a:solidFill>
              </a:rPr>
              <a:t>设计房价信息模块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CC4687C-C68F-4A01-80A8-4924D6C2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534" y="1562473"/>
            <a:ext cx="1925170" cy="192517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2ADDDB9-9C16-48DB-AB45-0EE4B6D16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272" y="1576791"/>
            <a:ext cx="1902399" cy="19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14:prism isInverted="1"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亮亮图文旗舰店https://liangliangtuwen.tmall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微笑PPT - 小A">
  <a:themeElements>
    <a:clrScheme name="自定义 1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073E87"/>
      </a:accent1>
      <a:accent2>
        <a:srgbClr val="2D82F4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微笑PPT - 小A">
      <a:majorFont>
        <a:latin typeface="Arial"/>
        <a:ea typeface="微软雅黑"/>
        <a:cs typeface="宋体"/>
      </a:majorFont>
      <a:minorFont>
        <a:latin typeface="Arial"/>
        <a:ea typeface="微软雅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lnDef>
  </a:objectDefaults>
  <a:extraClrSchemeLst>
    <a:extraClrScheme>
      <a:clrScheme name="微笑PPT - 小A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微笑PPT - 小A">
  <a:themeElements>
    <a:clrScheme name="自定义 1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073E87"/>
      </a:accent1>
      <a:accent2>
        <a:srgbClr val="2D82F4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微笑PPT - 小A">
      <a:majorFont>
        <a:latin typeface="Arial"/>
        <a:ea typeface="微软雅黑"/>
        <a:cs typeface="宋体"/>
      </a:majorFont>
      <a:minorFont>
        <a:latin typeface="Arial"/>
        <a:ea typeface="微软雅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lnDef>
  </a:objectDefaults>
  <a:extraClrSchemeLst>
    <a:extraClrScheme>
      <a:clrScheme name="微笑PPT - 小A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Pages>0</Pages>
  <Words>575</Words>
  <Characters>0</Characters>
  <Application>Microsoft Office PowerPoint</Application>
  <DocSecurity>0</DocSecurity>
  <PresentationFormat>宽屏</PresentationFormat>
  <Lines>0</Lines>
  <Paragraphs>166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Microsoft JhengHei</vt:lpstr>
      <vt:lpstr>Microsoft YaHei Light</vt:lpstr>
      <vt:lpstr>方正楷体简体</vt:lpstr>
      <vt:lpstr>宋体</vt:lpstr>
      <vt:lpstr>微软雅黑</vt:lpstr>
      <vt:lpstr>Arial</vt:lpstr>
      <vt:lpstr>Calibri</vt:lpstr>
      <vt:lpstr>Calibri Light</vt:lpstr>
      <vt:lpstr>Wingdings</vt:lpstr>
      <vt:lpstr>亮亮图文旗舰店https://liangliangtuwen.tmall.com</vt:lpstr>
      <vt:lpstr>微笑PPT - 小A</vt:lpstr>
      <vt:lpstr>1_微笑PPT - 小A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清风素材;12sc.taobao.com</dc:creator>
  <cp:keywords>12sc.taobao.com</cp:keywords>
  <dc:description>12sc.taobao.com</dc:description>
  <cp:lastModifiedBy>980906735@qq.com</cp:lastModifiedBy>
  <cp:revision>65</cp:revision>
  <dcterms:created xsi:type="dcterms:W3CDTF">2015-07-17T02:38:59Z</dcterms:created>
  <dcterms:modified xsi:type="dcterms:W3CDTF">2019-07-13T02:00:40Z</dcterms:modified>
  <cp:category>12sc.taobao.com</cp:category>
  <cp:contentStatus>12sc.taobao.com</cp:contentStatus>
</cp:coreProperties>
</file>